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7" r:id="rId2"/>
    <p:sldId id="260" r:id="rId3"/>
    <p:sldId id="263" r:id="rId4"/>
    <p:sldId id="265" r:id="rId5"/>
    <p:sldId id="266" r:id="rId6"/>
    <p:sldId id="268" r:id="rId7"/>
    <p:sldId id="267" r:id="rId8"/>
    <p:sldId id="269" r:id="rId9"/>
    <p:sldId id="272" r:id="rId10"/>
    <p:sldId id="275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  <a:srgbClr val="FF3300"/>
    <a:srgbClr val="0000FF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08" autoAdjust="0"/>
  </p:normalViewPr>
  <p:slideViewPr>
    <p:cSldViewPr>
      <p:cViewPr>
        <p:scale>
          <a:sx n="75" d="100"/>
          <a:sy n="75" d="100"/>
        </p:scale>
        <p:origin x="-31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8.wmf"/><Relationship Id="rId1" Type="http://schemas.openxmlformats.org/officeDocument/2006/relationships/image" Target="../media/image23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6B3D8-AFCD-4E3E-8851-D8DC3DA7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C685F-A2E5-4CDB-B0F2-089D0D7C2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523DF-00AA-4485-9699-18DF45B66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E406-63B6-4333-98CC-E2C6A839A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A936E-55C4-4480-9981-BCBC186BF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3BCF1-1DAF-4266-A294-BBEA4DAFD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AE1E5-3A69-4EE8-80F5-2B4B3F544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A74C2-AB0D-48E6-A712-F257F297E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392E4-29F9-49D5-9EFE-D7945B061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F46F8-7508-4E50-A188-FE2D5EF57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E0413-F0DE-4A01-93B4-02C65E87F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BEFEC-4845-47BA-A5C9-00F24E935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E69C0-22D0-445B-AB0D-601809BCC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93290-9073-4992-BC38-6544775AA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DCE29C-23F3-4757-A98A-AF7263CCF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png"/><Relationship Id="rId1" Type="http://schemas.openxmlformats.org/officeDocument/2006/relationships/audio" Target="file:///D:\CO%20TRANG%20(F)\NHAC%20THIEU%20NHI%20-%20Nhuan\khi%20toc%20thay%20bac%20trang.mp3" TargetMode="Externa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oleObject4.bin"/><Relationship Id="rId2" Type="http://schemas.openxmlformats.org/officeDocument/2006/relationships/audio" Target="file:///D:\CO%20TRANG%20(F)\NHAC%20THIEU%20NHI%20-%20Nhuan\khong%20dam%20dau.mp3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oleObject8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oleObject" Target="../embeddings/oleObject19.bin"/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8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oleObject22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1.wav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6.png"/><Relationship Id="rId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slideLayout" Target="../slideLayouts/slideLayout14.xml"/><Relationship Id="rId7" Type="http://schemas.openxmlformats.org/officeDocument/2006/relationships/oleObject" Target="../embeddings/oleObject27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6.png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8102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4973302">
            <a:off x="2198688" y="2627312"/>
            <a:ext cx="719138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57600" y="4097338"/>
            <a:ext cx="1066800" cy="1600200"/>
            <a:chOff x="1728" y="1779"/>
            <a:chExt cx="1461" cy="1618"/>
          </a:xfrm>
        </p:grpSpPr>
        <p:pic>
          <p:nvPicPr>
            <p:cNvPr id="10506" name="Picture 5" descr="nu-ho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7598" r="34935" b="40720"/>
            <a:stretch>
              <a:fillRect/>
            </a:stretch>
          </p:blipFill>
          <p:spPr bwMode="auto">
            <a:xfrm rot="1954742">
              <a:off x="2162" y="1779"/>
              <a:ext cx="367" cy="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7" name="Picture 6" descr="canhho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2943" t="25870" r="65259"/>
            <a:stretch>
              <a:fillRect/>
            </a:stretch>
          </p:blipFill>
          <p:spPr bwMode="auto">
            <a:xfrm rot="1250707">
              <a:off x="1728" y="2197"/>
              <a:ext cx="601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8" name="Picture 7" descr="Laho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722767">
              <a:off x="2377" y="2256"/>
              <a:ext cx="812" cy="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45" name="Picture 8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 rot="1083855">
            <a:off x="3429000" y="3487738"/>
            <a:ext cx="7318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9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3806180">
            <a:off x="2125663" y="3432175"/>
            <a:ext cx="8699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0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>
            <a:off x="2667000" y="2878138"/>
            <a:ext cx="7635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3733800" y="51054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 rot="1472579">
            <a:off x="3857625" y="3182938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3" descr="nu-hon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 rot="479360">
            <a:off x="1746250" y="3109913"/>
            <a:ext cx="37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4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>
            <a:off x="1676400" y="3487738"/>
            <a:ext cx="573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5" descr="HOA HO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2022663">
            <a:off x="1371600" y="4648200"/>
            <a:ext cx="506413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16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7402970">
            <a:off x="1221581" y="5276057"/>
            <a:ext cx="11779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7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376490">
            <a:off x="2362200" y="4953000"/>
            <a:ext cx="1216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1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2971800" y="25146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 rot="3672648">
            <a:off x="4638675" y="3743325"/>
            <a:ext cx="293688" cy="274638"/>
            <a:chOff x="1510" y="81"/>
            <a:chExt cx="1914" cy="1853"/>
          </a:xfrm>
        </p:grpSpPr>
        <p:sp>
          <p:nvSpPr>
            <p:cNvPr id="10471" name="Freeform 2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221 h 754"/>
                <a:gd name="T2" fmla="*/ 72 w 857"/>
                <a:gd name="T3" fmla="*/ 406 h 754"/>
                <a:gd name="T4" fmla="*/ 157 w 857"/>
                <a:gd name="T5" fmla="*/ 611 h 754"/>
                <a:gd name="T6" fmla="*/ 243 w 857"/>
                <a:gd name="T7" fmla="*/ 778 h 754"/>
                <a:gd name="T8" fmla="*/ 413 w 857"/>
                <a:gd name="T9" fmla="*/ 1000 h 754"/>
                <a:gd name="T10" fmla="*/ 910 w 857"/>
                <a:gd name="T11" fmla="*/ 815 h 754"/>
                <a:gd name="T12" fmla="*/ 895 w 857"/>
                <a:gd name="T13" fmla="*/ 370 h 754"/>
                <a:gd name="T14" fmla="*/ 740 w 857"/>
                <a:gd name="T15" fmla="*/ 55 h 754"/>
                <a:gd name="T16" fmla="*/ 597 w 857"/>
                <a:gd name="T17" fmla="*/ 0 h 754"/>
                <a:gd name="T18" fmla="*/ 172 w 857"/>
                <a:gd name="T19" fmla="*/ 18 h 754"/>
                <a:gd name="T20" fmla="*/ 101 w 857"/>
                <a:gd name="T21" fmla="*/ 36 h 754"/>
                <a:gd name="T22" fmla="*/ 30 w 857"/>
                <a:gd name="T23" fmla="*/ 129 h 754"/>
                <a:gd name="T24" fmla="*/ 1 w 857"/>
                <a:gd name="T25" fmla="*/ 221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2" name="Freeform 2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855 w 886"/>
                <a:gd name="T1" fmla="*/ 356 h 971"/>
                <a:gd name="T2" fmla="*/ 604 w 886"/>
                <a:gd name="T3" fmla="*/ 306 h 971"/>
                <a:gd name="T4" fmla="*/ 187 w 886"/>
                <a:gd name="T5" fmla="*/ 470 h 971"/>
                <a:gd name="T6" fmla="*/ 117 w 886"/>
                <a:gd name="T7" fmla="*/ 646 h 971"/>
                <a:gd name="T8" fmla="*/ 76 w 886"/>
                <a:gd name="T9" fmla="*/ 824 h 971"/>
                <a:gd name="T10" fmla="*/ 368 w 886"/>
                <a:gd name="T11" fmla="*/ 1149 h 971"/>
                <a:gd name="T12" fmla="*/ 409 w 886"/>
                <a:gd name="T13" fmla="*/ 1164 h 971"/>
                <a:gd name="T14" fmla="*/ 716 w 886"/>
                <a:gd name="T15" fmla="*/ 1117 h 971"/>
                <a:gd name="T16" fmla="*/ 785 w 886"/>
                <a:gd name="T17" fmla="*/ 1051 h 971"/>
                <a:gd name="T18" fmla="*/ 799 w 886"/>
                <a:gd name="T19" fmla="*/ 1003 h 971"/>
                <a:gd name="T20" fmla="*/ 826 w 886"/>
                <a:gd name="T21" fmla="*/ 954 h 971"/>
                <a:gd name="T22" fmla="*/ 869 w 886"/>
                <a:gd name="T23" fmla="*/ 323 h 971"/>
                <a:gd name="T24" fmla="*/ 882 w 886"/>
                <a:gd name="T25" fmla="*/ 209 h 971"/>
                <a:gd name="T26" fmla="*/ 938 w 886"/>
                <a:gd name="T27" fmla="*/ 32 h 971"/>
                <a:gd name="T28" fmla="*/ 985 w 886"/>
                <a:gd name="T29" fmla="*/ 107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3" name="Freeform 2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4" name="Freeform 2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5" name="Freeform 2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6" name="Freeform 2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7" name="Freeform 2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8" name="Oval 2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9" name="Freeform 2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0" name="Oval 2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1" name="Oval 3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2" name="Oval 3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3" name="Oval 3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4" name="Oval 3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5" name="Oval 3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6" name="Oval 3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7" name="Oval 3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8" name="Oval 3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9" name="Oval 3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0" name="Oval 3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1" name="Oval 4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2" name="Oval 4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3" name="Oval 4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4" name="Oval 4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5" name="Oval 4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6" name="Oval 4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7" name="Oval 4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8" name="Oval 4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9" name="Oval 4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0" name="Oval 4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1" name="Oval 5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2" name="Oval 5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3" name="Oval 5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4" name="Freeform 5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27 h 421"/>
                <a:gd name="T2" fmla="*/ 10 w 468"/>
                <a:gd name="T3" fmla="*/ 160 h 421"/>
                <a:gd name="T4" fmla="*/ 150 w 468"/>
                <a:gd name="T5" fmla="*/ 32 h 421"/>
                <a:gd name="T6" fmla="*/ 324 w 468"/>
                <a:gd name="T7" fmla="*/ 45 h 421"/>
                <a:gd name="T8" fmla="*/ 334 w 468"/>
                <a:gd name="T9" fmla="*/ 85 h 421"/>
                <a:gd name="T10" fmla="*/ 398 w 468"/>
                <a:gd name="T11" fmla="*/ 70 h 421"/>
                <a:gd name="T12" fmla="*/ 334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5" name="Freeform 5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 rot="-1089515">
            <a:off x="4343400" y="2743200"/>
            <a:ext cx="369888" cy="401638"/>
            <a:chOff x="1510" y="81"/>
            <a:chExt cx="1914" cy="1853"/>
          </a:xfrm>
        </p:grpSpPr>
        <p:sp>
          <p:nvSpPr>
            <p:cNvPr id="10436" name="Freeform 56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221 h 754"/>
                <a:gd name="T2" fmla="*/ 72 w 857"/>
                <a:gd name="T3" fmla="*/ 406 h 754"/>
                <a:gd name="T4" fmla="*/ 157 w 857"/>
                <a:gd name="T5" fmla="*/ 611 h 754"/>
                <a:gd name="T6" fmla="*/ 243 w 857"/>
                <a:gd name="T7" fmla="*/ 778 h 754"/>
                <a:gd name="T8" fmla="*/ 413 w 857"/>
                <a:gd name="T9" fmla="*/ 1000 h 754"/>
                <a:gd name="T10" fmla="*/ 910 w 857"/>
                <a:gd name="T11" fmla="*/ 815 h 754"/>
                <a:gd name="T12" fmla="*/ 895 w 857"/>
                <a:gd name="T13" fmla="*/ 370 h 754"/>
                <a:gd name="T14" fmla="*/ 740 w 857"/>
                <a:gd name="T15" fmla="*/ 55 h 754"/>
                <a:gd name="T16" fmla="*/ 597 w 857"/>
                <a:gd name="T17" fmla="*/ 0 h 754"/>
                <a:gd name="T18" fmla="*/ 172 w 857"/>
                <a:gd name="T19" fmla="*/ 18 h 754"/>
                <a:gd name="T20" fmla="*/ 101 w 857"/>
                <a:gd name="T21" fmla="*/ 36 h 754"/>
                <a:gd name="T22" fmla="*/ 30 w 857"/>
                <a:gd name="T23" fmla="*/ 129 h 754"/>
                <a:gd name="T24" fmla="*/ 1 w 857"/>
                <a:gd name="T25" fmla="*/ 221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7" name="Freeform 57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855 w 886"/>
                <a:gd name="T1" fmla="*/ 356 h 971"/>
                <a:gd name="T2" fmla="*/ 604 w 886"/>
                <a:gd name="T3" fmla="*/ 306 h 971"/>
                <a:gd name="T4" fmla="*/ 187 w 886"/>
                <a:gd name="T5" fmla="*/ 470 h 971"/>
                <a:gd name="T6" fmla="*/ 117 w 886"/>
                <a:gd name="T7" fmla="*/ 646 h 971"/>
                <a:gd name="T8" fmla="*/ 76 w 886"/>
                <a:gd name="T9" fmla="*/ 824 h 971"/>
                <a:gd name="T10" fmla="*/ 368 w 886"/>
                <a:gd name="T11" fmla="*/ 1149 h 971"/>
                <a:gd name="T12" fmla="*/ 409 w 886"/>
                <a:gd name="T13" fmla="*/ 1164 h 971"/>
                <a:gd name="T14" fmla="*/ 716 w 886"/>
                <a:gd name="T15" fmla="*/ 1117 h 971"/>
                <a:gd name="T16" fmla="*/ 785 w 886"/>
                <a:gd name="T17" fmla="*/ 1051 h 971"/>
                <a:gd name="T18" fmla="*/ 799 w 886"/>
                <a:gd name="T19" fmla="*/ 1003 h 971"/>
                <a:gd name="T20" fmla="*/ 826 w 886"/>
                <a:gd name="T21" fmla="*/ 954 h 971"/>
                <a:gd name="T22" fmla="*/ 869 w 886"/>
                <a:gd name="T23" fmla="*/ 323 h 971"/>
                <a:gd name="T24" fmla="*/ 882 w 886"/>
                <a:gd name="T25" fmla="*/ 209 h 971"/>
                <a:gd name="T26" fmla="*/ 938 w 886"/>
                <a:gd name="T27" fmla="*/ 32 h 971"/>
                <a:gd name="T28" fmla="*/ 985 w 886"/>
                <a:gd name="T29" fmla="*/ 107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8" name="Freeform 58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9" name="Freeform 59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0" name="Freeform 60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1" name="Freeform 61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2" name="Freeform 62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3" name="Oval 63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4" name="Freeform 64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5" name="Oval 65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" name="Oval 66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" name="Oval 67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" name="Oval 68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" name="Oval 69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" name="Oval 70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" name="Oval 71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2" name="Oval 72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" name="Oval 73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" name="Oval 74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" name="Oval 75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" name="Oval 76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7" name="Oval 77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" name="Oval 78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9" name="Oval 79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0" name="Oval 80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" name="Oval 81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2" name="Oval 82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3" name="Oval 83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4" name="Oval 84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5" name="Oval 85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6" name="Oval 86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7" name="Oval 87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8" name="Oval 88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9" name="Freeform 89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27 h 421"/>
                <a:gd name="T2" fmla="*/ 10 w 468"/>
                <a:gd name="T3" fmla="*/ 160 h 421"/>
                <a:gd name="T4" fmla="*/ 150 w 468"/>
                <a:gd name="T5" fmla="*/ 32 h 421"/>
                <a:gd name="T6" fmla="*/ 324 w 468"/>
                <a:gd name="T7" fmla="*/ 45 h 421"/>
                <a:gd name="T8" fmla="*/ 334 w 468"/>
                <a:gd name="T9" fmla="*/ 85 h 421"/>
                <a:gd name="T10" fmla="*/ 398 w 468"/>
                <a:gd name="T11" fmla="*/ 70 h 421"/>
                <a:gd name="T12" fmla="*/ 334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0" name="Freeform 90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 rot="4126140">
            <a:off x="2095500" y="2154238"/>
            <a:ext cx="381000" cy="304800"/>
            <a:chOff x="1510" y="81"/>
            <a:chExt cx="1914" cy="1853"/>
          </a:xfrm>
        </p:grpSpPr>
        <p:sp>
          <p:nvSpPr>
            <p:cNvPr id="10401" name="Freeform 92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221 h 754"/>
                <a:gd name="T2" fmla="*/ 72 w 857"/>
                <a:gd name="T3" fmla="*/ 406 h 754"/>
                <a:gd name="T4" fmla="*/ 157 w 857"/>
                <a:gd name="T5" fmla="*/ 611 h 754"/>
                <a:gd name="T6" fmla="*/ 243 w 857"/>
                <a:gd name="T7" fmla="*/ 778 h 754"/>
                <a:gd name="T8" fmla="*/ 413 w 857"/>
                <a:gd name="T9" fmla="*/ 1000 h 754"/>
                <a:gd name="T10" fmla="*/ 910 w 857"/>
                <a:gd name="T11" fmla="*/ 815 h 754"/>
                <a:gd name="T12" fmla="*/ 895 w 857"/>
                <a:gd name="T13" fmla="*/ 370 h 754"/>
                <a:gd name="T14" fmla="*/ 740 w 857"/>
                <a:gd name="T15" fmla="*/ 55 h 754"/>
                <a:gd name="T16" fmla="*/ 597 w 857"/>
                <a:gd name="T17" fmla="*/ 0 h 754"/>
                <a:gd name="T18" fmla="*/ 172 w 857"/>
                <a:gd name="T19" fmla="*/ 18 h 754"/>
                <a:gd name="T20" fmla="*/ 101 w 857"/>
                <a:gd name="T21" fmla="*/ 36 h 754"/>
                <a:gd name="T22" fmla="*/ 30 w 857"/>
                <a:gd name="T23" fmla="*/ 129 h 754"/>
                <a:gd name="T24" fmla="*/ 1 w 857"/>
                <a:gd name="T25" fmla="*/ 221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Freeform 93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855 w 886"/>
                <a:gd name="T1" fmla="*/ 356 h 971"/>
                <a:gd name="T2" fmla="*/ 604 w 886"/>
                <a:gd name="T3" fmla="*/ 306 h 971"/>
                <a:gd name="T4" fmla="*/ 187 w 886"/>
                <a:gd name="T5" fmla="*/ 470 h 971"/>
                <a:gd name="T6" fmla="*/ 117 w 886"/>
                <a:gd name="T7" fmla="*/ 646 h 971"/>
                <a:gd name="T8" fmla="*/ 76 w 886"/>
                <a:gd name="T9" fmla="*/ 824 h 971"/>
                <a:gd name="T10" fmla="*/ 368 w 886"/>
                <a:gd name="T11" fmla="*/ 1149 h 971"/>
                <a:gd name="T12" fmla="*/ 409 w 886"/>
                <a:gd name="T13" fmla="*/ 1164 h 971"/>
                <a:gd name="T14" fmla="*/ 716 w 886"/>
                <a:gd name="T15" fmla="*/ 1117 h 971"/>
                <a:gd name="T16" fmla="*/ 785 w 886"/>
                <a:gd name="T17" fmla="*/ 1051 h 971"/>
                <a:gd name="T18" fmla="*/ 799 w 886"/>
                <a:gd name="T19" fmla="*/ 1003 h 971"/>
                <a:gd name="T20" fmla="*/ 826 w 886"/>
                <a:gd name="T21" fmla="*/ 954 h 971"/>
                <a:gd name="T22" fmla="*/ 869 w 886"/>
                <a:gd name="T23" fmla="*/ 323 h 971"/>
                <a:gd name="T24" fmla="*/ 882 w 886"/>
                <a:gd name="T25" fmla="*/ 209 h 971"/>
                <a:gd name="T26" fmla="*/ 938 w 886"/>
                <a:gd name="T27" fmla="*/ 32 h 971"/>
                <a:gd name="T28" fmla="*/ 985 w 886"/>
                <a:gd name="T29" fmla="*/ 107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3" name="Freeform 94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Freeform 95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5" name="Freeform 96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Freeform 97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Freeform 98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8" name="Oval 99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9" name="Freeform 100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0" name="Oval 101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1" name="Oval 102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2" name="Oval 103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3" name="Oval 104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4" name="Oval 105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5" name="Oval 106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6" name="Oval 107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7" name="Oval 108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8" name="Oval 109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9" name="Oval 110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0" name="Oval 111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1" name="Oval 112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2" name="Oval 113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3" name="Oval 114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4" name="Oval 115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5" name="Oval 116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6" name="Oval 117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7" name="Oval 118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8" name="Oval 119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9" name="Oval 120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0" name="Oval 121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1" name="Oval 122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2" name="Oval 123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3" name="Oval 124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4" name="Freeform 125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27 h 421"/>
                <a:gd name="T2" fmla="*/ 10 w 468"/>
                <a:gd name="T3" fmla="*/ 160 h 421"/>
                <a:gd name="T4" fmla="*/ 150 w 468"/>
                <a:gd name="T5" fmla="*/ 32 h 421"/>
                <a:gd name="T6" fmla="*/ 324 w 468"/>
                <a:gd name="T7" fmla="*/ 45 h 421"/>
                <a:gd name="T8" fmla="*/ 334 w 468"/>
                <a:gd name="T9" fmla="*/ 85 h 421"/>
                <a:gd name="T10" fmla="*/ 398 w 468"/>
                <a:gd name="T11" fmla="*/ 70 h 421"/>
                <a:gd name="T12" fmla="*/ 334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5" name="Freeform 126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27"/>
          <p:cNvGrpSpPr>
            <a:grpSpLocks/>
          </p:cNvGrpSpPr>
          <p:nvPr/>
        </p:nvGrpSpPr>
        <p:grpSpPr bwMode="auto">
          <a:xfrm rot="5791198">
            <a:off x="990600" y="2039938"/>
            <a:ext cx="304800" cy="304800"/>
            <a:chOff x="1510" y="81"/>
            <a:chExt cx="1914" cy="1853"/>
          </a:xfrm>
        </p:grpSpPr>
        <p:sp>
          <p:nvSpPr>
            <p:cNvPr id="10366" name="Freeform 128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221 h 754"/>
                <a:gd name="T2" fmla="*/ 72 w 857"/>
                <a:gd name="T3" fmla="*/ 406 h 754"/>
                <a:gd name="T4" fmla="*/ 157 w 857"/>
                <a:gd name="T5" fmla="*/ 611 h 754"/>
                <a:gd name="T6" fmla="*/ 243 w 857"/>
                <a:gd name="T7" fmla="*/ 778 h 754"/>
                <a:gd name="T8" fmla="*/ 413 w 857"/>
                <a:gd name="T9" fmla="*/ 1000 h 754"/>
                <a:gd name="T10" fmla="*/ 910 w 857"/>
                <a:gd name="T11" fmla="*/ 815 h 754"/>
                <a:gd name="T12" fmla="*/ 895 w 857"/>
                <a:gd name="T13" fmla="*/ 370 h 754"/>
                <a:gd name="T14" fmla="*/ 740 w 857"/>
                <a:gd name="T15" fmla="*/ 55 h 754"/>
                <a:gd name="T16" fmla="*/ 597 w 857"/>
                <a:gd name="T17" fmla="*/ 0 h 754"/>
                <a:gd name="T18" fmla="*/ 172 w 857"/>
                <a:gd name="T19" fmla="*/ 18 h 754"/>
                <a:gd name="T20" fmla="*/ 101 w 857"/>
                <a:gd name="T21" fmla="*/ 36 h 754"/>
                <a:gd name="T22" fmla="*/ 30 w 857"/>
                <a:gd name="T23" fmla="*/ 129 h 754"/>
                <a:gd name="T24" fmla="*/ 1 w 857"/>
                <a:gd name="T25" fmla="*/ 221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7" name="Freeform 129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855 w 886"/>
                <a:gd name="T1" fmla="*/ 356 h 971"/>
                <a:gd name="T2" fmla="*/ 604 w 886"/>
                <a:gd name="T3" fmla="*/ 306 h 971"/>
                <a:gd name="T4" fmla="*/ 187 w 886"/>
                <a:gd name="T5" fmla="*/ 470 h 971"/>
                <a:gd name="T6" fmla="*/ 117 w 886"/>
                <a:gd name="T7" fmla="*/ 646 h 971"/>
                <a:gd name="T8" fmla="*/ 76 w 886"/>
                <a:gd name="T9" fmla="*/ 824 h 971"/>
                <a:gd name="T10" fmla="*/ 368 w 886"/>
                <a:gd name="T11" fmla="*/ 1149 h 971"/>
                <a:gd name="T12" fmla="*/ 409 w 886"/>
                <a:gd name="T13" fmla="*/ 1164 h 971"/>
                <a:gd name="T14" fmla="*/ 716 w 886"/>
                <a:gd name="T15" fmla="*/ 1117 h 971"/>
                <a:gd name="T16" fmla="*/ 785 w 886"/>
                <a:gd name="T17" fmla="*/ 1051 h 971"/>
                <a:gd name="T18" fmla="*/ 799 w 886"/>
                <a:gd name="T19" fmla="*/ 1003 h 971"/>
                <a:gd name="T20" fmla="*/ 826 w 886"/>
                <a:gd name="T21" fmla="*/ 954 h 971"/>
                <a:gd name="T22" fmla="*/ 869 w 886"/>
                <a:gd name="T23" fmla="*/ 323 h 971"/>
                <a:gd name="T24" fmla="*/ 882 w 886"/>
                <a:gd name="T25" fmla="*/ 209 h 971"/>
                <a:gd name="T26" fmla="*/ 938 w 886"/>
                <a:gd name="T27" fmla="*/ 32 h 971"/>
                <a:gd name="T28" fmla="*/ 985 w 886"/>
                <a:gd name="T29" fmla="*/ 107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8" name="Freeform 130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Freeform 131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Freeform 132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Freeform 133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Freeform 134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Oval 135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4" name="Freeform 136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Oval 137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6" name="Oval 138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7" name="Oval 139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8" name="Oval 140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9" name="Oval 141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0" name="Oval 142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1" name="Oval 143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2" name="Oval 144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3" name="Oval 145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4" name="Oval 146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5" name="Oval 147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6" name="Oval 148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7" name="Oval 149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8" name="Oval 150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9" name="Oval 151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0" name="Oval 152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1" name="Oval 153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2" name="Oval 154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3" name="Oval 155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4" name="Oval 156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5" name="Oval 157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6" name="Oval 158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7" name="Oval 159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8" name="Oval 160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9" name="Freeform 161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27 h 421"/>
                <a:gd name="T2" fmla="*/ 10 w 468"/>
                <a:gd name="T3" fmla="*/ 160 h 421"/>
                <a:gd name="T4" fmla="*/ 150 w 468"/>
                <a:gd name="T5" fmla="*/ 32 h 421"/>
                <a:gd name="T6" fmla="*/ 324 w 468"/>
                <a:gd name="T7" fmla="*/ 45 h 421"/>
                <a:gd name="T8" fmla="*/ 334 w 468"/>
                <a:gd name="T9" fmla="*/ 85 h 421"/>
                <a:gd name="T10" fmla="*/ 398 w 468"/>
                <a:gd name="T11" fmla="*/ 70 h 421"/>
                <a:gd name="T12" fmla="*/ 334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0" name="Freeform 162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63"/>
          <p:cNvGrpSpPr>
            <a:grpSpLocks/>
          </p:cNvGrpSpPr>
          <p:nvPr/>
        </p:nvGrpSpPr>
        <p:grpSpPr bwMode="auto">
          <a:xfrm rot="-3203817">
            <a:off x="3688556" y="2161382"/>
            <a:ext cx="280987" cy="190500"/>
            <a:chOff x="1510" y="81"/>
            <a:chExt cx="1914" cy="1853"/>
          </a:xfrm>
        </p:grpSpPr>
        <p:sp>
          <p:nvSpPr>
            <p:cNvPr id="10331" name="Freeform 164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221 h 754"/>
                <a:gd name="T2" fmla="*/ 72 w 857"/>
                <a:gd name="T3" fmla="*/ 406 h 754"/>
                <a:gd name="T4" fmla="*/ 157 w 857"/>
                <a:gd name="T5" fmla="*/ 611 h 754"/>
                <a:gd name="T6" fmla="*/ 243 w 857"/>
                <a:gd name="T7" fmla="*/ 778 h 754"/>
                <a:gd name="T8" fmla="*/ 413 w 857"/>
                <a:gd name="T9" fmla="*/ 1000 h 754"/>
                <a:gd name="T10" fmla="*/ 910 w 857"/>
                <a:gd name="T11" fmla="*/ 815 h 754"/>
                <a:gd name="T12" fmla="*/ 895 w 857"/>
                <a:gd name="T13" fmla="*/ 370 h 754"/>
                <a:gd name="T14" fmla="*/ 740 w 857"/>
                <a:gd name="T15" fmla="*/ 55 h 754"/>
                <a:gd name="T16" fmla="*/ 597 w 857"/>
                <a:gd name="T17" fmla="*/ 0 h 754"/>
                <a:gd name="T18" fmla="*/ 172 w 857"/>
                <a:gd name="T19" fmla="*/ 18 h 754"/>
                <a:gd name="T20" fmla="*/ 101 w 857"/>
                <a:gd name="T21" fmla="*/ 36 h 754"/>
                <a:gd name="T22" fmla="*/ 30 w 857"/>
                <a:gd name="T23" fmla="*/ 129 h 754"/>
                <a:gd name="T24" fmla="*/ 1 w 857"/>
                <a:gd name="T25" fmla="*/ 221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2" name="Freeform 165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855 w 886"/>
                <a:gd name="T1" fmla="*/ 356 h 971"/>
                <a:gd name="T2" fmla="*/ 604 w 886"/>
                <a:gd name="T3" fmla="*/ 306 h 971"/>
                <a:gd name="T4" fmla="*/ 187 w 886"/>
                <a:gd name="T5" fmla="*/ 470 h 971"/>
                <a:gd name="T6" fmla="*/ 117 w 886"/>
                <a:gd name="T7" fmla="*/ 646 h 971"/>
                <a:gd name="T8" fmla="*/ 76 w 886"/>
                <a:gd name="T9" fmla="*/ 824 h 971"/>
                <a:gd name="T10" fmla="*/ 368 w 886"/>
                <a:gd name="T11" fmla="*/ 1149 h 971"/>
                <a:gd name="T12" fmla="*/ 409 w 886"/>
                <a:gd name="T13" fmla="*/ 1164 h 971"/>
                <a:gd name="T14" fmla="*/ 716 w 886"/>
                <a:gd name="T15" fmla="*/ 1117 h 971"/>
                <a:gd name="T16" fmla="*/ 785 w 886"/>
                <a:gd name="T17" fmla="*/ 1051 h 971"/>
                <a:gd name="T18" fmla="*/ 799 w 886"/>
                <a:gd name="T19" fmla="*/ 1003 h 971"/>
                <a:gd name="T20" fmla="*/ 826 w 886"/>
                <a:gd name="T21" fmla="*/ 954 h 971"/>
                <a:gd name="T22" fmla="*/ 869 w 886"/>
                <a:gd name="T23" fmla="*/ 323 h 971"/>
                <a:gd name="T24" fmla="*/ 882 w 886"/>
                <a:gd name="T25" fmla="*/ 209 h 971"/>
                <a:gd name="T26" fmla="*/ 938 w 886"/>
                <a:gd name="T27" fmla="*/ 32 h 971"/>
                <a:gd name="T28" fmla="*/ 985 w 886"/>
                <a:gd name="T29" fmla="*/ 107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3" name="Freeform 166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4" name="Freeform 167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5" name="Freeform 168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6" name="Freeform 169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7" name="Freeform 170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8" name="Oval 171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9" name="Freeform 172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0" name="Oval 173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1" name="Oval 174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" name="Oval 175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" name="Oval 176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" name="Oval 177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" name="Oval 178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" name="Oval 179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" name="Oval 180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" name="Oval 181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9" name="Oval 182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0" name="Oval 183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" name="Oval 184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" name="Oval 185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3" name="Oval 186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4" name="Oval 187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5" name="Oval 188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6" name="Oval 189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7" name="Oval 190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8" name="Oval 191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9" name="Oval 192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0" name="Oval 193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1" name="Oval 194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2" name="Oval 195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3" name="Oval 196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4" name="Freeform 197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27 h 421"/>
                <a:gd name="T2" fmla="*/ 10 w 468"/>
                <a:gd name="T3" fmla="*/ 160 h 421"/>
                <a:gd name="T4" fmla="*/ 150 w 468"/>
                <a:gd name="T5" fmla="*/ 32 h 421"/>
                <a:gd name="T6" fmla="*/ 324 w 468"/>
                <a:gd name="T7" fmla="*/ 45 h 421"/>
                <a:gd name="T8" fmla="*/ 334 w 468"/>
                <a:gd name="T9" fmla="*/ 85 h 421"/>
                <a:gd name="T10" fmla="*/ 398 w 468"/>
                <a:gd name="T11" fmla="*/ 70 h 421"/>
                <a:gd name="T12" fmla="*/ 334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5" name="Freeform 198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99"/>
          <p:cNvGrpSpPr>
            <a:grpSpLocks/>
          </p:cNvGrpSpPr>
          <p:nvPr/>
        </p:nvGrpSpPr>
        <p:grpSpPr bwMode="auto">
          <a:xfrm rot="-1276469">
            <a:off x="4343400" y="5334000"/>
            <a:ext cx="381000" cy="304800"/>
            <a:chOff x="1510" y="81"/>
            <a:chExt cx="1914" cy="1853"/>
          </a:xfrm>
        </p:grpSpPr>
        <p:sp>
          <p:nvSpPr>
            <p:cNvPr id="10296" name="Freeform 20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221 h 754"/>
                <a:gd name="T2" fmla="*/ 72 w 857"/>
                <a:gd name="T3" fmla="*/ 406 h 754"/>
                <a:gd name="T4" fmla="*/ 157 w 857"/>
                <a:gd name="T5" fmla="*/ 611 h 754"/>
                <a:gd name="T6" fmla="*/ 243 w 857"/>
                <a:gd name="T7" fmla="*/ 778 h 754"/>
                <a:gd name="T8" fmla="*/ 413 w 857"/>
                <a:gd name="T9" fmla="*/ 1000 h 754"/>
                <a:gd name="T10" fmla="*/ 910 w 857"/>
                <a:gd name="T11" fmla="*/ 815 h 754"/>
                <a:gd name="T12" fmla="*/ 895 w 857"/>
                <a:gd name="T13" fmla="*/ 370 h 754"/>
                <a:gd name="T14" fmla="*/ 740 w 857"/>
                <a:gd name="T15" fmla="*/ 55 h 754"/>
                <a:gd name="T16" fmla="*/ 597 w 857"/>
                <a:gd name="T17" fmla="*/ 0 h 754"/>
                <a:gd name="T18" fmla="*/ 172 w 857"/>
                <a:gd name="T19" fmla="*/ 18 h 754"/>
                <a:gd name="T20" fmla="*/ 101 w 857"/>
                <a:gd name="T21" fmla="*/ 36 h 754"/>
                <a:gd name="T22" fmla="*/ 30 w 857"/>
                <a:gd name="T23" fmla="*/ 129 h 754"/>
                <a:gd name="T24" fmla="*/ 1 w 857"/>
                <a:gd name="T25" fmla="*/ 221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Freeform 20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855 w 886"/>
                <a:gd name="T1" fmla="*/ 356 h 971"/>
                <a:gd name="T2" fmla="*/ 604 w 886"/>
                <a:gd name="T3" fmla="*/ 306 h 971"/>
                <a:gd name="T4" fmla="*/ 187 w 886"/>
                <a:gd name="T5" fmla="*/ 470 h 971"/>
                <a:gd name="T6" fmla="*/ 117 w 886"/>
                <a:gd name="T7" fmla="*/ 646 h 971"/>
                <a:gd name="T8" fmla="*/ 76 w 886"/>
                <a:gd name="T9" fmla="*/ 824 h 971"/>
                <a:gd name="T10" fmla="*/ 368 w 886"/>
                <a:gd name="T11" fmla="*/ 1149 h 971"/>
                <a:gd name="T12" fmla="*/ 409 w 886"/>
                <a:gd name="T13" fmla="*/ 1164 h 971"/>
                <a:gd name="T14" fmla="*/ 716 w 886"/>
                <a:gd name="T15" fmla="*/ 1117 h 971"/>
                <a:gd name="T16" fmla="*/ 785 w 886"/>
                <a:gd name="T17" fmla="*/ 1051 h 971"/>
                <a:gd name="T18" fmla="*/ 799 w 886"/>
                <a:gd name="T19" fmla="*/ 1003 h 971"/>
                <a:gd name="T20" fmla="*/ 826 w 886"/>
                <a:gd name="T21" fmla="*/ 954 h 971"/>
                <a:gd name="T22" fmla="*/ 869 w 886"/>
                <a:gd name="T23" fmla="*/ 323 h 971"/>
                <a:gd name="T24" fmla="*/ 882 w 886"/>
                <a:gd name="T25" fmla="*/ 209 h 971"/>
                <a:gd name="T26" fmla="*/ 938 w 886"/>
                <a:gd name="T27" fmla="*/ 32 h 971"/>
                <a:gd name="T28" fmla="*/ 985 w 886"/>
                <a:gd name="T29" fmla="*/ 107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Freeform 20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Freeform 20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Freeform 20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Freeform 20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Freeform 20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Oval 20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Freeform 20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5" name="Oval 20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Oval 21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Oval 21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Oval 21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21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21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21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Oval 21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Oval 21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4" name="Oval 21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5" name="Oval 21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Oval 22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Oval 22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Oval 22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9" name="Oval 22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Oval 22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1" name="Oval 22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Oval 22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3" name="Oval 22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22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Oval 22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Oval 23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7" name="Oval 23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23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Freeform 23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27 h 421"/>
                <a:gd name="T2" fmla="*/ 10 w 468"/>
                <a:gd name="T3" fmla="*/ 160 h 421"/>
                <a:gd name="T4" fmla="*/ 150 w 468"/>
                <a:gd name="T5" fmla="*/ 32 h 421"/>
                <a:gd name="T6" fmla="*/ 324 w 468"/>
                <a:gd name="T7" fmla="*/ 45 h 421"/>
                <a:gd name="T8" fmla="*/ 334 w 468"/>
                <a:gd name="T9" fmla="*/ 85 h 421"/>
                <a:gd name="T10" fmla="*/ 398 w 468"/>
                <a:gd name="T11" fmla="*/ 70 h 421"/>
                <a:gd name="T12" fmla="*/ 334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Freeform 23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307" name="Picture 235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743200" y="53340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08" name="Picture 236" descr="HOA HON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71931">
            <a:off x="3175000" y="4976813"/>
            <a:ext cx="3968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09" name="Picture 237" descr="HOA HON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504526">
            <a:off x="3048000" y="3429000"/>
            <a:ext cx="430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10" name="Picture 238" descr="HOA HONG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172410">
            <a:off x="2063750" y="5022850"/>
            <a:ext cx="6651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39"/>
          <p:cNvGrpSpPr>
            <a:grpSpLocks/>
          </p:cNvGrpSpPr>
          <p:nvPr/>
        </p:nvGrpSpPr>
        <p:grpSpPr bwMode="auto">
          <a:xfrm>
            <a:off x="1828800" y="3886200"/>
            <a:ext cx="1447800" cy="1143000"/>
            <a:chOff x="0" y="2850"/>
            <a:chExt cx="2705" cy="1546"/>
          </a:xfrm>
        </p:grpSpPr>
        <p:pic>
          <p:nvPicPr>
            <p:cNvPr id="10290" name="Picture 240" descr="Laho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5400000">
              <a:off x="456" y="3384"/>
              <a:ext cx="105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1" name="Picture 241" descr="Laho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6669221">
              <a:off x="-46" y="3645"/>
              <a:ext cx="819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2" name="Picture 242" descr="Laho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2692970">
              <a:off x="1323" y="2850"/>
              <a:ext cx="715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3" name="Picture 243" descr="Laho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>
              <a:off x="1799" y="3539"/>
              <a:ext cx="906" cy="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4" name="Picture 244" descr="Lahon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8254973">
              <a:off x="1" y="3029"/>
              <a:ext cx="513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5" name="Picture 245" descr="HOA HONG"/>
            <p:cNvPicPr>
              <a:picLocks noChangeAspect="1" noChangeArrowheads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4734" r="56540"/>
            <a:stretch>
              <a:fillRect/>
            </a:stretch>
          </p:blipFill>
          <p:spPr bwMode="auto">
            <a:xfrm rot="-1551203">
              <a:off x="0" y="3222"/>
              <a:ext cx="710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318" name="Picture 246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2438400" y="40386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8" name="Picture 247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631249">
            <a:off x="2971800" y="4495800"/>
            <a:ext cx="754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0" name="Picture 24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2057400" y="38862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1" name="Picture 249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3505200" y="31242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2" name="Picture 250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209800" y="27432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3" name="Picture 251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3429000" y="36576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3" name="Picture 252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20968751" flipV="1">
            <a:off x="2743200" y="5715000"/>
            <a:ext cx="7620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5" name="Picture 253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2514600" y="47244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6" name="Picture 254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3200400" y="28194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7" name="Picture 255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743200" y="43434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28" name="Picture 256" descr="HOA HO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3581400" y="48006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8" name="Picture 257" descr="Laho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631249">
            <a:off x="3276600" y="5410200"/>
            <a:ext cx="754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30" name="Picture 258" descr="HOA HO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1524000" y="37338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31" name="Picture 259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4038600" y="36576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32" name="Picture 260" descr="HOA HO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286000" y="57150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2" name="AutoShape 261"/>
          <p:cNvSpPr>
            <a:spLocks noChangeArrowheads="1"/>
          </p:cNvSpPr>
          <p:nvPr/>
        </p:nvSpPr>
        <p:spPr bwMode="auto">
          <a:xfrm>
            <a:off x="882650" y="6019800"/>
            <a:ext cx="3581400" cy="838200"/>
          </a:xfrm>
          <a:prstGeom prst="ellipseRibbon">
            <a:avLst>
              <a:gd name="adj1" fmla="val 33630"/>
              <a:gd name="adj2" fmla="val 50000"/>
              <a:gd name="adj3" fmla="val 12500"/>
            </a:avLst>
          </a:prstGeom>
          <a:solidFill>
            <a:srgbClr val="FF66CC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10283" name="Picture 263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 rot="1083855">
            <a:off x="3276600" y="4267200"/>
            <a:ext cx="7318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36" name="Picture 264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 rot="1472579">
            <a:off x="3657600" y="39624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5" name="Picture 265" descr="canhho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>
            <a:off x="1752600" y="4572000"/>
            <a:ext cx="573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38" name="Picture 266" descr="HOA HO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2022663">
            <a:off x="2286000" y="3276600"/>
            <a:ext cx="506413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39" name="Picture 267" descr="nu-hon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3124200" y="39624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41" name="Picture 269" descr="butterflies_flowers_md_wht"/>
          <p:cNvPicPr>
            <a:picLocks noChangeAspect="1" noChangeArrowheads="1" noCrop="1"/>
          </p:cNvPicPr>
          <p:nvPr/>
        </p:nvPicPr>
        <p:blipFill>
          <a:blip r:embed="rId17">
            <a:lum bright="-6000" contrast="10000"/>
          </a:blip>
          <a:srcRect/>
          <a:stretch>
            <a:fillRect/>
          </a:stretch>
        </p:blipFill>
        <p:spPr bwMode="auto">
          <a:xfrm>
            <a:off x="5562600" y="2971800"/>
            <a:ext cx="322421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45" name="khi toc thay bac tra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8"/>
          <a:srcRect/>
          <a:stretch>
            <a:fillRect/>
          </a:stretch>
        </p:blipFill>
        <p:spPr bwMode="auto">
          <a:xfrm>
            <a:off x="7772400" y="3048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0" fill="hold"/>
                                        <p:tgtEl>
                                          <p:spTgt spid="30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0" fill="hold"/>
                                        <p:tgtEl>
                                          <p:spTgt spid="30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0" fill="hold"/>
                                        <p:tgtEl>
                                          <p:spTgt spid="30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0" fill="hold"/>
                                        <p:tgtEl>
                                          <p:spTgt spid="30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0" fill="hold"/>
                                        <p:tgtEl>
                                          <p:spTgt spid="30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0" fill="hold"/>
                                        <p:tgtEl>
                                          <p:spTgt spid="33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8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584 0.08322 L -0.07986 0.21498 L -0.06476 0.08322 L -0.04879 0.21498 L -0.03282 0.08322 L -0.01789 0.21498 L -0.00191 0.08322 L 0.01319 0.21498 L 0.02916 0.08322 L 0.04514 0.21498 L 0.06024 0.08322 L 0.07621 0.21498 L 0.09114 0.08322 L 0.10711 0.21498 L 0.12309 0.08322 L 0.13819 0.21498 L 0.15416 0.08322 " pathEditMode="relative" rAng="0" ptsTypes="FFFFFFFFFFFFFFFFF">
                                      <p:cBhvr>
                                        <p:cTn id="48" dur="24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6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8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83 -4.35044E-6 L -0.02986 0.13177 L -0.01476 -4.35044E-6 L 0.00122 0.13177 L 0.01719 -4.35044E-6 L 0.03212 0.13177 L 0.04809 -4.35044E-6 L 0.0632 0.13177 L 0.07917 -4.35044E-6 L 0.09514 0.13177 L 0.11024 -4.35044E-6 L 0.12622 0.13177 L 0.14115 -4.35044E-6 L 0.15712 0.13177 L 0.17309 -4.35044E-6 L 0.1882 0.13177 L 0.20417 -4.35044E-6 " pathEditMode="relative" rAng="0" ptsTypes="FFFFFFFFFFFFFFFFF">
                                      <p:cBhvr>
                                        <p:cTn id="70" dur="2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66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8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0.0111 L -0.01736 0.14286 L -0.00225 0.0111 L 0.01372 0.14286 L 0.02969 0.0111 L 0.04462 0.14286 L 0.06059 0.0111 L 0.0757 0.14286 L 0.09167 0.0111 L 0.10764 0.14286 L 0.12275 0.0111 L 0.13872 0.14286 L 0.15365 0.0111 L 0.16962 0.14286 L 0.18559 0.0111 L 0.2007 0.14286 L 0.21667 0.0111 " pathEditMode="relative" rAng="0" ptsTypes="FFFFFFFFFFFFFFFFF">
                                      <p:cBhvr>
                                        <p:cTn id="72" dur="2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6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3 -0.0253  0.007 -0.04926  0.015 -0.04926  C 0.024 -0.04926  0.027 -0.0253  0.03 0  C 0.034 0.02796  0.037 0.05592  0.047 0.05592  C 0.056 0.05592  0.059 0.02796  0.063 0  C 0.065 -0.0253  0.069 -0.04926  0.078 -0.04926  C 0.086 -0.04926  0.09 -0.0253  0.093 0  C 0.096 0.02796  0.1 0.05592  0.109 0.05592  C 0.118 0.05592  0.125 0  0.125 0  C 0.128 -0.0253  0.131 -0.04926  0.14 -0.04926  C 0.149 -0.04926  0.152 -0.0253  0.155 0  C 0.159 0.02796  0.162 0.05592  0.172 0.05592  C 0.181 0.05592  0.184 0.02796  0.187 0  C 0.191 -0.0253  0.194 -0.04926  0.203 -0.04926  C 0.211 -0.04926  0.215 -0.0253  0.218 0  C 0.221 0.02796  0.225 0.05592  0.234 0.05592  C 0.243 0.05592  0.246 0.02796  0.25 0  E" pathEditMode="relative" ptsTypes="">
                                      <p:cBhvr>
                                        <p:cTn id="7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0.00348 C -0.03559 -0.0199 -0.03264 -0.04189 -0.02709 -0.04189 C -0.02084 -0.04189 -0.01858 -0.0199 -0.0165 0.00348 C -0.01372 0.02917 -0.01164 0.0551 -0.00469 0.0551 C 0.00173 0.0551 0.00382 0.02917 0.00659 0.00348 C 0.00781 -0.0199 0.01059 -0.04189 0.01701 -0.04189 C 0.02257 -0.04189 0.02534 -0.0199 0.0276 0.00348 C 0.02968 0.02917 0.03246 0.0551 0.03871 0.0551 C 0.04514 0.0551 0.05 0.00348 0.05 0.00371 C 0.05191 -0.0199 0.05416 -0.04189 0.06041 -0.04189 C 0.06666 -0.04189 0.06892 -0.0199 0.071 0.00348 C 0.07378 0.02917 0.07586 0.0551 0.08281 0.0551 C 0.08923 0.0551 0.09132 0.02917 0.09323 0.00348 C 0.09618 -0.0199 0.09809 -0.04189 0.10451 -0.04189 C 0.11007 -0.04189 0.11284 -0.0199 0.1151 0.00348 C 0.11718 0.02917 0.11996 0.0551 0.12621 0.0551 C 0.13264 0.0551 0.13455 0.02917 0.1375 0.00348 " pathEditMode="relative" rAng="0" ptsTypes="fffffffffffffffff">
                                      <p:cBhvr>
                                        <p:cTn id="7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78" presetID="41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5  -0.018 -0.0213  -0.023 -0.0213  c -0.031 0  -0.063 0.16644  -0.063 0.33287  c 0 -0.08388  -0.016 -0.16644  -0.031 -0.16644  c -0.016 0  -0.031 0.08388  -0.031 0.16644  c 0 -0.04128  -0.008 -0.08388  -0.016 -0.08388  c -0.008 0  -0.016 0.04128  -0.016 0.08388  c 0 -0.0213  -0.004 -0.04128  -0.008 -0.04128  c -0.004 0  -0.008 0.0213  -0.008 0.04128  c 0 -0.01065  -0.002 -0.0213  -0.004 -0.0213  c -0.001 0  -0.004 0.01065  -0.004 0.0213  c 0 -0.00533  -0.001 -0.01065  -0.002 -0.01065  c 0 -0.00133  -0.002 0.00533  -0.002 0.01065  c 0 -0.00266  0 -0.00533  -0.001 -0.00533  c 0 0.00133  -0.001 0.00266  -0.001 0.00533  c 0 -0.00133  0 -0.00266  0 -0.00399  c -0.001 0  -0.001 0.00133  -0.001 0.00266  c -0.001 0  -0.001 -0.00133  -0.001 -0.00266  c -0.001 0  -0.001 0.00133  -0.001 0.00266  E" pathEditMode="relative" ptsTypes="">
                                      <p:cBhvr>
                                        <p:cTn id="7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1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91 0.21736 C -0.05642 0.22106 -0.01475 0.22222 0.02656 0.21504 C 0.02813 0.21273 0.02917 0.20972 0.03108 0.20764 C 0.03299 0.20555 0.03611 0.20509 0.03768 0.20277 C 0.04618 0.19097 0.03229 0.19768 0.04653 0.19259 C 0.04879 0.1919 0.05104 0.19097 0.0533 0.19051 C 0.05764 0.18889 0.0665 0.18541 0.0665 0.18565 C 0.06893 0.17708 0.07344 0.17129 0.07552 0.16296 C 0.07639 0.15995 0.0757 0.15578 0.07761 0.15324 C 0.08108 0.14884 0.09097 0.14328 0.09097 0.14352 C 0.09792 0.13194 0.10035 0.11898 0.10434 0.10602 C 0.10573 0.10139 0.1125 0.09467 0.11545 0.09166 C 0.11684 0.08588 0.1191 0.07986 0.11997 0.07407 C 0.125 0.04282 0.1191 0.06435 0.12431 0.04722 C 0.125 0.04051 0.125 0.03356 0.12656 0.02754 C 0.12726 0.0243 0.13004 0.02268 0.13108 0.01944 C 0.13386 0.0125 0.13542 0.00486 0.13768 -0.00255 C 0.13941 -0.00787 0.14358 -0.01227 0.14653 -0.01713 C 0.14775 -0.01922 0.14775 -0.02246 0.14879 -0.02477 C 0.15 -0.02709 0.15174 -0.0294 0.1533 -0.03195 C 0.15469 -0.03681 0.15764 -0.04144 0.15764 -0.04676 C 0.15764 -0.06736 0.1566 -0.0882 0.15538 -0.10834 C 0.154 -0.13125 0.13091 -0.15949 0.11997 -0.17755 C 0.11736 -0.18172 0.11702 -0.1875 0.11545 -0.19236 C 0.11216 -0.20301 0.104 -0.2132 0.09549 -0.21945 C 0.09393 -0.22199 0.09323 -0.2257 0.09097 -0.22732 C 0.08698 -0.22963 0.07761 -0.23195 0.07761 -0.23172 C 0.0717 -0.24213 0.06893 -0.23935 0.0599 -0.24422 C 0.02292 -0.26528 -0.01875 -0.26019 -0.06007 -0.26158 C -0.09705 -0.26088 -0.1342 -0.25903 -0.17118 -0.25903 C -0.20903 -0.25903 -0.24826 -0.26227 -0.28003 -0.28588 C -0.29184 -0.28519 -0.30382 -0.28473 -0.31562 -0.28357 C -0.32274 -0.28287 -0.32882 -0.27616 -0.33559 -0.27361 C -0.34774 -0.25348 -0.33177 -0.27801 -0.3467 -0.26158 C -0.3651 -0.24121 -0.33958 -0.26598 -0.35347 -0.24676 C -0.35521 -0.24445 -0.35781 -0.24352 -0.36007 -0.24167 C -0.36302 -0.24236 -0.36632 -0.24236 -0.36892 -0.24422 C -0.37534 -0.24908 -0.37205 -0.25301 -0.37569 -0.25903 C -0.37743 -0.26204 -0.38038 -0.26366 -0.38229 -0.26644 C -0.38403 -0.26875 -0.38472 -0.27176 -0.3868 -0.27361 C -0.38732 -0.27431 -0.39948 -0.27824 -0.40017 -0.27848 C -0.40382 -0.27778 -0.40798 -0.27824 -0.41128 -0.27616 C -0.42048 -0.2713 -0.41753 -0.26088 -0.42448 -0.25394 C -0.42847 -0.25023 -0.43784 -0.24422 -0.43784 -0.24398 C -0.44896 -0.24723 -0.45087 -0.25209 -0.46007 -0.25903 C -0.46163 -0.26158 -0.4625 -0.26459 -0.46458 -0.26644 C -0.46632 -0.26806 -0.47066 -0.26783 -0.47135 -0.26898 C -0.47795 -0.27269 -0.48611 -0.27639 -0.49114 -0.28102 C -0.4934 -0.2794 -0.49618 -0.27848 -0.49774 -0.27616 C -0.50139 -0.27176 -0.50173 -0.26343 -0.50677 -0.26158 C -0.51128 -0.25996 -0.51562 -0.25834 -0.52014 -0.25648 C -0.52239 -0.25579 -0.52673 -0.25394 -0.52673 -0.25371 C -0.53194 -0.25486 -0.53732 -0.25486 -0.54392 -0.25648 C -0.55139 -0.25973 -0.55382 -0.27084 -0.56007 -0.27616 C -0.56198 -0.27778 -0.56458 -0.27778 -0.56684 -0.27848 C -0.5743 -0.28704 -0.57812 -0.28727 -0.5868 -0.29329 C -0.59635 -0.2926 -0.60607 -0.29283 -0.61562 -0.29098 C -0.61823 -0.29028 -0.61979 -0.28727 -0.62239 -0.28588 C -0.64791 -0.27107 -0.63246 -0.28195 -0.6467 -0.2713 C -0.65191 -0.26297 -0.65903 -0.25996 -0.6651 -0.25162 C -0.66788 -0.24699 -0.67048 -0.2419 -0.67344 -0.23704 C -0.675 -0.23426 -0.67795 -0.22963 -0.67795 -0.2294 C -0.6842 -0.2081 -0.69166 -0.17801 -0.67569 -0.16019 C -0.6684 -0.15232 -0.66719 -0.15463 -0.66007 -0.14792 C -0.64896 -0.13773 -0.65868 -0.14236 -0.6467 -0.13797 C -0.63142 -0.1206 -0.60104 -0.1294 -0.58229 -0.13056 C -0.57187 -0.13357 -0.56406 -0.1375 -0.55573 -0.1456 C -0.54861 -0.15232 -0.54566 -0.15949 -0.53785 -0.16528 C -0.52725 -0.18287 -0.50746 -0.19977 -0.48906 -0.20463 C -0.47066 -0.20394 -0.44896 -0.20371 -0.42899 -0.20232 C -0.42517 -0.20209 -0.42153 -0.2007 -0.41788 -0.19977 C -0.41198 -0.19815 -0.40017 -0.19468 -0.40017 -0.19445 C -0.39288 -0.18889 -0.38472 -0.18635 -0.37795 -0.17986 C -0.37083 -0.17361 -0.36649 -0.16482 -0.36007 -0.15787 C -0.35607 -0.14468 -0.34566 -0.13658 -0.33784 -0.12593 C -0.32847 -0.11297 -0.33941 -0.12223 -0.32673 -0.1132 C -0.31649 -0.0963 -0.3184 -0.09607 -0.30017 -0.09121 C -0.26996 -0.09352 -0.26614 -0.08866 -0.25121 -0.1132 C -0.24844 -0.12593 -0.25087 -0.14653 -0.24462 -0.15533 C -0.24288 -0.15741 -0.2401 -0.15834 -0.23784 -0.16019 C -0.23541 -0.1625 -0.23385 -0.16551 -0.23125 -0.16783 C -0.22569 -0.17153 -0.19896 -0.17709 -0.19114 -0.17986 C -0.17864 -0.17917 -0.16597 -0.1794 -0.15364 -0.17755 C -0.13993 -0.17547 -0.13055 -0.1632 -0.12031 -0.15533 C -0.11944 -0.15185 -0.11927 -0.14838 -0.11788 -0.1456 C -0.11475 -0.13935 -0.10694 -0.12824 -0.10694 -0.12801 C -0.10052 -0.10718 -0.10694 -0.13125 -0.10694 -0.0838 C -0.10694 -0.06806 -0.10694 -0.05255 -0.10451 -0.03681 C -0.10399 -0.03357 -0.10034 -0.03195 -0.09791 -0.0294 C -0.08646 -0.01852 -0.07257 -0.01713 -0.05781 -0.01482 C -0.03923 -0.01644 -0.02083 -0.0176 -0.00225 -0.01945 C 0.01528 -0.0213 0.01163 -0.01713 0.01545 -0.0294 C 0.01406 -0.09375 0.03073 -0.13172 -0.01337 -0.16528 C -0.02309 -0.16435 -0.03281 -0.16482 -0.04236 -0.16297 C -0.04496 -0.16204 -0.04653 -0.15903 -0.04896 -0.15787 C -0.05503 -0.15417 -0.06458 -0.15139 -0.07118 -0.15023 C -0.08368 -0.14838 -0.0967 -0.14723 -0.10903 -0.1456 C -0.11354 -0.14051 -0.11962 -0.13704 -0.12239 -0.13056 C -0.13142 -0.10996 -0.14462 -0.09121 -0.16458 -0.0838 C -0.17708 -0.08449 -0.18975 -0.08426 -0.20225 -0.08635 C -0.21232 -0.0882 -0.21528 -0.10278 -0.22239 -0.11065 C -0.22778 -0.11667 -0.23177 -0.12037 -0.23559 -0.12824 C -0.2401 -0.13727 -0.24392 -0.1507 -0.2467 -0.16019 C -0.24774 -0.16366 -0.24739 -0.16713 -0.24896 -0.17014 C -0.25278 -0.17709 -0.25798 -0.18334 -0.26232 -0.19005 C -0.26389 -0.19236 -0.26458 -0.1956 -0.26684 -0.19723 C -0.27135 -0.20047 -0.28003 -0.20718 -0.28003 -0.20695 C -0.2809 -0.20718 -0.30903 -0.2051 -0.31562 -0.20232 C -0.31823 -0.20139 -0.31996 -0.19861 -0.32239 -0.19723 C -0.33298 -0.19121 -0.34357 -0.18727 -0.35347 -0.17986 C -0.36614 -0.15903 -0.37604 -0.13658 -0.38906 -0.11574 C -0.39305 -0.10949 -0.39826 -0.1044 -0.40225 -0.09861 C -0.40677 -0.0838 -0.40937 -0.08611 -0.42239 -0.08889 C -0.43576 -0.10394 -0.45121 -0.11829 -0.46232 -0.13565 C -0.47014 -0.14514 -0.46545 -0.14352 -0.47048 -0.15301 C -0.47361 -0.16551 -0.48038 -0.1757 -0.48906 -0.18496 C -0.49114 -0.19236 -0.4901 -0.19445 -0.49774 -0.19723 C -0.50364 -0.19954 -0.51562 -0.20232 -0.51562 -0.20209 C -0.51597 -0.20232 -0.54514 -0.20278 -0.55347 -0.19723 C -0.55816 -0.19445 -0.56684 -0.1875 -0.56684 -0.18727 C -0.57118 -0.18033 -0.57743 -0.17385 -0.58003 -0.16528 C -0.58316 -0.15486 -0.5809 -0.15973 -0.5868 -0.15023 C -0.59323 -0.12824 -0.59791 -0.10602 -0.60225 -0.0838 C -0.60469 -0.07107 -0.60382 -0.06644 -0.61441 -0.05903 C -0.62916 -0.05973 -0.64392 -0.05857 -0.65868 -0.06181 C -0.66545 -0.0632 -0.68073 -0.07917 -0.6868 -0.0838 C -0.69288 -0.08866 -0.69861 -0.09352 -0.70451 -0.09861 C -0.70955 -0.10255 -0.71562 -0.11574 -0.71562 -0.11551 C -0.71962 -0.12871 -0.7283 -0.14005 -0.73125 -0.15301 C -0.73194 -0.15625 -0.73177 -0.15973 -0.7335 -0.16297 C -0.73489 -0.16528 -0.73785 -0.16598 -0.7401 -0.16783 C -0.7566 -0.1632 -0.75937 -0.15417 -0.76684 -0.14051 C -0.76962 -0.13565 -0.77569 -0.12593 -0.77569 -0.1257 C -0.77639 -0.12315 -0.77691 -0.12037 -0.77795 -0.11806 C -0.77916 -0.11528 -0.78125 -0.11366 -0.78229 -0.11065 C -0.7842 -0.10602 -0.7868 -0.09607 -0.7868 -0.09584 C -0.78611 -0.07246 -0.78576 -0.04838 -0.78455 -0.02477 C -0.78281 0.01018 -0.77378 0.04236 -0.76232 0.07407 C -0.7592 0.08287 -0.75955 0.09282 -0.75573 0.10139 C -0.74774 0.11898 -0.73923 0.14143 -0.72673 0.15578 C -0.7191 0.16458 -0.71059 0.17037 -0.70225 0.17801 C -0.68871 0.19074 -0.67691 0.19629 -0.66007 0.20023 C -0.64809 0.19907 -0.63437 0.20231 -0.62448 0.19537 C -0.62222 0.19375 -0.62205 0.19004 -0.62118 0.18796 C -0.60972 0.17592 -0.61441 0.18379 -0.60225 0.17546 C -0.57708 0.15694 -0.5934 0.16389 -0.57795 0.1581 C -0.57014 0.15162 -0.55677 0.13703 -0.5467 0.13356 C -0.53993 0.12569 -0.5335 0.11805 -0.53038 0.10879 C -0.52587 0.10231 -0.52482 0.09398 -0.52014 0.08889 C -0.50694 0.0743 -0.51562 0.08449 -0.50677 0.07152 C -0.50469 0.06828 -0.50295 0.06481 -0.50087 0.0618 C -0.49548 0.05694 -0.48611 0.04977 -0.48611 0.05 C -0.48281 0.04629 -0.48229 0.04236 -0.48003 0.03958 C -0.47135 0.0294 -0.45573 0.02315 -0.44236 0.01944 C -0.43125 0.02199 -0.4283 0.01944 -0.42239 0.02986 C -0.41875 0.03611 -0.41337 0.04977 -0.41337 0.05 C -0.40625 0.0831 -0.40434 0.12893 -0.41337 0.16041 C -0.41111 0.25046 -0.43628 0.25208 -0.36684 0.2419 C -0.36423 0.24166 -0.36232 0.23842 -0.36007 0.23703 C -0.35486 0.22824 -0.35052 0.22106 -0.34236 0.21504 C -0.33125 0.19051 -0.32986 0.16041 -0.32673 0.13356 C -0.32482 0.11736 -0.3217 0.10602 -0.31788 0.08889 C -0.31632 0.08217 -0.31024 0.07731 -0.30677 0.07152 C -0.30087 0.06111 -0.29566 0.04838 -0.28472 0.04421 C -0.27639 0.04537 -0.26788 0.04421 -0.26007 0.04722 C -0.25729 0.04791 -0.25625 0.05231 -0.25347 0.05463 C -0.25087 0.05694 -0.24757 0.05787 -0.24462 0.05949 C -0.23975 0.06759 -0.23316 0.07152 -0.22673 0.07916 C -0.22534 0.0824 -0.2243 0.08611 -0.22239 0.08889 C -0.22048 0.0919 -0.21666 0.09305 -0.21562 0.09629 C -0.21128 0.11065 -0.2158 0.13194 -0.20903 0.14583 C -0.20555 0.15324 -0.19896 0.15833 -0.19583 0.16574 C -0.18941 0.17893 -0.19149 0.18703 -0.18003 0.19537 C -0.17552 0.17963 -0.18177 0.19652 -0.17118 0.18009 C -0.16111 0.16458 -0.17326 0.175 -0.16007 0.16574 C -0.15712 0.15231 -0.15573 0.12731 -0.15121 0.1162 C -0.15017 0.11342 -0.14896 0.11018 -0.1467 0.10879 C -0.14271 0.10602 -0.1335 0.10393 -0.1335 0.10416 C -0.12673 0.10555 -0.11805 0.10301 -0.11337 0.10879 C -0.10659 0.1169 -0.11007 0.13032 -0.10694 0.14074 C -0.10764 0.14328 -0.10694 0.14953 -0.10903 0.14838 C -0.1118 0.14676 -0.11041 0.14166 -0.11146 0.13842 C -0.11389 0.12777 -0.11475 0.11574 -0.12031 0.10602 C -0.13159 0.08588 -0.14913 0.06111 -0.16701 0.04722 C -0.17604 0.03958 -0.17326 0.03958 -0.18246 0.03727 C -0.18819 0.03565 -0.20017 0.03217 -0.20017 0.0324 C -0.20607 0.0331 -0.21232 0.03217 -0.21788 0.03449 C -0.22222 0.0368 -0.22291 0.04606 -0.22465 0.04977 C -0.22847 0.05787 -0.23298 0.06481 -0.23559 0.07407 C -0.23489 0.08055 -0.23576 0.08773 -0.2335 0.09375 C -0.23246 0.09676 -0.22916 0.09722 -0.22673 0.09861 C -0.2092 0.1125 -0.18993 0.12777 -0.16909 0.13356 C -0.16371 0.1324 -0.15746 0.13472 -0.15364 0.13102 C -0.15121 0.12893 -0.15469 0.12407 -0.15573 0.12106 C -0.15764 0.11435 -0.15833 0.10671 -0.16232 0.10139 C -0.16493 0.09791 -0.16875 0.09699 -0.17118 0.09375 C -0.17465 0.08912 -0.17708 0.08402 -0.18003 0.07916 C -0.18316 0.07407 -0.18889 0.07222 -0.1934 0.06898 C -0.20191 0.06319 -0.21094 0.05277 -0.22014 0.04977 C -0.23941 0.02801 -0.26927 0.01643 -0.29566 0.0125 C -0.33437 0.01551 -0.31979 0.0081 -0.34236 0.02477 C -0.34496 0.02685 -0.34705 0.0294 -0.34896 0.03217 C -0.35225 0.0368 -0.35781 0.04722 -0.35781 0.04745 C -0.35451 0.08588 -0.34166 0.13703 -0.30225 0.14583 C -0.29253 0.15671 -0.28264 0.16296 -0.26892 0.16574 C -0.26007 0.16736 -0.24253 0.17037 -0.24253 0.1706 C -0.22309 0.16967 -0.20364 0.17083 -0.18455 0.16805 C -0.18246 0.16759 -0.18246 0.16296 -0.18246 0.16041 C -0.18246 0.1368 -0.17812 0.10347 -0.19791 0.08657 C -0.23507 0.05486 -0.27847 0.04514 -0.32239 0.02986 C -0.32673 0.03032 -0.33142 0.03032 -0.33559 0.03217 C -0.35208 0.03912 -0.3401 0.0368 -0.3467 0.04722 C -0.34913 0.05092 -0.35278 0.05347 -0.35573 0.05694 C -0.35712 0.06018 -0.35989 0.06319 -0.36007 0.0662 C -0.36059 0.07916 -0.36024 0.09166 -0.35781 0.10393 C -0.35659 0.11018 -0.34583 0.11342 -0.34236 0.1162 C -0.33975 0.11852 -0.33819 0.12176 -0.33559 0.12361 C -0.31753 0.13703 -0.29184 0.13611 -0.27135 0.14074 C -0.25555 0.14977 -0.23975 0.15324 -0.22239 0.15578 C -0.19271 0.15277 -0.19896 0.15995 -0.1934 0.13588 C -0.19444 0.12037 -0.1901 0.10208 -0.19791 0.08889 C -0.1993 0.08657 -0.2026 0.08611 -0.20451 0.08402 C -0.22569 0.06065 -0.19479 0.0875 -0.22239 0.0662 C -0.23229 0.05949 -0.24149 0.04745 -0.25347 0.04421 C -0.26458 0.04166 -0.27621 0.03912 -0.2868 0.03449 C -0.28993 0.03333 -0.29253 0.03102 -0.29566 0.02986 C -0.31215 0.02477 -0.33055 0.02546 -0.3467 0.01944 C -0.36441 0.01319 -0.35538 0.01574 -0.37344 0.0125 C -0.3875 0.01319 -0.40208 0.01018 -0.41562 0.01504 C -0.42587 0.01852 -0.44149 0.04421 -0.44462 0.05463 C -0.44774 0.07963 -0.44791 0.07291 -0.44462 0.10602 C -0.44427 0.11018 -0.44184 0.12361 -0.43784 0.12615 C -0.41128 0.14815 -0.42378 0.13125 -0.40451 0.14328 C -0.40121 0.14514 -0.39913 0.14953 -0.39566 0.15069 C -0.38854 0.1537 -0.38073 0.15324 -0.37344 0.15578 C -0.36736 0.1574 -0.3618 0.16111 -0.35573 0.16296 C -0.32552 0.17245 -0.29114 0.17315 -0.26007 0.17546 C -0.22118 0.17222 -0.1776 0.19051 -0.15573 0.15324 C -0.15364 0.13032 -0.15225 0.13449 -0.15573 0.11365 C -0.16094 0.08426 -0.18281 0.06389 -0.20451 0.04977 C -0.2467 0.02106 -0.29253 0.01203 -0.3401 0.00023 C -0.35937 0.00092 -0.37899 -0.00116 -0.39791 0.00254 C -0.40416 0.00416 -0.40816 0.01088 -0.41337 0.01504 C -0.41632 0.01759 -0.42239 0.02222 -0.42239 0.02245 C -0.42725 0.04467 -0.42482 0.03588 -0.42899 0.04977 C -0.4276 0.0669 -0.42743 0.0868 -0.42239 0.10393 C -0.421 0.10879 -0.42153 0.11551 -0.41788 0.11852 C -0.41493 0.12106 -0.41163 0.12315 -0.40903 0.12615 C -0.40712 0.12824 -0.40659 0.13148 -0.40451 0.13356 C -0.4 0.1375 -0.38837 0.14236 -0.38229 0.14328 C -0.37048 0.14444 -0.3585 0.1449 -0.3467 0.14583 C -0.33021 0.14953 -0.31458 0.15532 -0.29809 0.1581 C -0.28472 0.1574 -0.27135 0.15694 -0.25798 0.15578 C -0.25416 0.15532 -0.25034 0.1544 -0.2467 0.15324 C -0.24219 0.15208 -0.2335 0.14838 -0.2335 0.14861 C -0.23055 0.14328 -0.22743 0.13842 -0.22465 0.13356 C -0.21909 0.12453 -0.22534 0.1118 -0.22673 0.10139 C -0.22847 0.08912 -0.2335 0.07824 -0.24253 0.07152 C -0.24635 0.0625 -0.25087 0.05 -0.25798 0.04236 C -0.26423 0.03495 -0.27274 0.03032 -0.28003 0.02477 C -0.28437 0.02106 -0.28715 0.01597 -0.29114 0.0125 C -0.29305 0.01088 -0.29583 0.01088 -0.29809 0.01018 C -0.30712 0.00486 -0.3118 0.00254 -0.32239 0.00023 C -0.33663 -0.00787 -0.35104 -0.01644 -0.36684 -0.01945 C -0.38003 -0.02709 -0.39271 -0.02986 -0.40677 -0.03449 C -0.41493 -0.03704 -0.43125 -0.04213 -0.43125 -0.0419 C -0.44045 -0.04121 -0.45816 -0.0419 -0.46684 -0.03449 C -0.48177 -0.02153 -0.48767 -0.0044 -0.50225 0.0074 C -0.50642 0.01504 -0.51198 0.02176 -0.51562 0.02986 C -0.51771 0.03449 -0.51857 0.03958 -0.52014 0.04421 C -0.52083 0.04722 -0.52239 0.05231 -0.52239 0.05254 C -0.52083 0.07569 -0.521 0.09977 -0.51788 0.12361 C -0.51562 0.14328 -0.49635 0.14884 -0.48229 0.15324 C -0.47569 0.15532 -0.46146 0.16504 -0.45781 0.16574 C -0.42725 0.17083 -0.39687 0.16967 -0.36684 0.17801 C -0.346 0.17639 -0.32517 0.17546 -0.30451 0.17291 C -0.29705 0.17199 -0.28229 0.16805 -0.28229 0.16828 C -0.27031 0.1581 -0.26232 0.14861 -0.2559 0.13356 C -0.25659 0.11597 -0.2559 0.09838 -0.25798 0.08148 C -0.25868 0.07315 -0.26389 0.0662 -0.26684 0.05949 C -0.2776 0.0324 -0.28298 0.03217 -0.30017 0.01504 C -0.31597 -0.00093 -0.33264 -0.01273 -0.35121 -0.02477 C -0.36545 -0.0338 -0.37534 -0.0419 -0.39114 -0.04676 C -0.421 -0.07153 -0.45937 -0.0794 -0.49566 -0.08635 C -0.51562 -0.08542 -0.53264 -0.08519 -0.55121 -0.0838 C -0.57274 -0.08218 -0.59271 -0.06968 -0.61441 -0.06412 C -0.62934 -0.05255 -0.62291 -0.05857 -0.6335 -0.04676 C -0.63889 -0.02824 -0.63646 -0.03658 -0.64201 -0.02223 C -0.65191 0.03032 -0.6408 0.07893 -0.61128 0.11852 C -0.60486 0.12708 -0.59774 0.13703 -0.58906 0.14328 C -0.58559 0.14537 -0.58142 0.14606 -0.57795 0.14838 C -0.56875 0.1544 -0.56094 0.16504 -0.55121 0.17037 C -0.54514 0.17477 -0.53298 0.17801 -0.52448 0.18009 C -0.48871 0.20046 -0.44635 0.21227 -0.40677 0.21736 C -0.35937 0.21435 -0.34392 0.21342 -0.30677 0.20509 C -0.29548 0.19676 -0.28281 0.19305 -0.27135 0.18541 C -0.26284 0.17083 -0.25833 0.1618 -0.25347 0.14583 C -0.25625 0.11481 -0.25694 0.07893 -0.27344 0.05231 C -0.27708 0.03217 -0.28246 0.03102 -0.29114 0.01759 C -0.29305 0.01458 -0.29323 0.01018 -0.29566 0.0074 C -0.29809 0.00486 -0.30191 0.0044 -0.30451 0.00254 C -0.33177 -0.01482 -0.31753 -0.00949 -0.33559 -0.01482 C -0.35 -0.02477 -0.3335 -0.01459 -0.35347 -0.02223 C -0.38055 -0.03218 -0.3408 -0.0213 -0.37344 -0.03449 C -0.3776 -0.03611 -0.38229 -0.03611 -0.3868 -0.03681 C -0.42552 -0.0551 -0.46597 -0.0551 -0.50677 -0.06412 C -0.51788 -0.06667 -0.5401 -0.07153 -0.5401 -0.0713 C -0.59114 -0.06574 -0.58038 -0.07709 -0.60017 -0.04445 C -0.60243 -0.03056 -0.60607 -0.01806 -0.60903 -0.00486 C -0.60746 0.02685 -0.60729 0.04838 -0.59791 0.07662 C -0.59687 0.07963 -0.59722 0.08356 -0.59566 0.08657 C -0.58941 0.09861 -0.58715 0.09699 -0.58003 0.10602 C -0.5776 0.10902 -0.57604 0.11342 -0.57344 0.1162 C -0.56302 0.12777 -0.53941 0.13287 -0.52673 0.13842 C -0.52205 0.14051 -0.51805 0.14398 -0.51493 0.14583 C -0.50243 0.15046 -0.49045 0.15231 -0.48003 0.1581 C -0.47569 0.16041 -0.47153 0.16365 -0.46684 0.16574 C -0.46111 0.16805 -0.45607 0.16828 -0.44896 0.17037 C -0.42778 0.17893 -0.40816 0.19213 -0.3868 0.20023 C -0.37604 0.2044 -0.35347 0.20764 -0.35347 0.20787 C -0.3125 0.20393 -0.29913 0.20463 -0.26684 0.19051 C -0.26024 0.18426 -0.25278 0.17963 -0.2467 0.17291 C -0.24427 0.17014 -0.24219 0.16643 -0.2401 0.16296 C -0.23854 0.16041 -0.2375 0.15787 -0.23559 0.15578 C -0.23368 0.15347 -0.2309 0.15277 -0.22916 0.15069 C -0.22569 0.14699 -0.22309 0.14236 -0.22014 0.13842 C -0.21024 0.1044 -0.21753 0.06759 -0.23125 0.03727 C -0.23732 0.02384 -0.24184 0.00902 -0.25121 -0.00255 C -0.26927 -0.02408 -0.28854 -0.04329 -0.30903 -0.06181 C -0.32344 -0.07454 -0.33993 -0.0838 -0.35781 -0.08889 C -0.36857 -0.09584 -0.38107 -0.10463 -0.3934 -0.10834 C -0.40347 -0.11111 -0.41423 -0.11135 -0.42448 -0.1132 C -0.4776 -0.11135 -0.56215 -0.12153 -0.61788 -0.08889 C -0.63298 -0.07986 -0.62916 -0.0794 -0.64201 -0.06898 C -0.6526 -0.06088 -0.65972 -0.05602 -0.66684 -0.04445 C -0.67274 -0.02454 -0.6783 -0.00579 -0.68229 0.01504 C -0.6816 0.03727 -0.68125 0.05949 -0.68003 0.08148 C -0.67882 0.10115 -0.6684 0.11805 -0.66232 0.13588 C -0.66041 0.14143 -0.66024 0.14791 -0.65868 0.15324 C -0.65121 0.16875 -0.63385 0.18426 -0.62239 0.19537 C -0.57378 0.24213 -0.50399 0.26921 -0.44236 0.28657 C -0.42135 0.29236 -0.40173 0.29815 -0.38003 0.30115 C -0.35659 0.31111 -0.33159 0.31713 -0.30677 0.32106 C -0.27344 0.31875 -0.2342 0.32106 -0.20017 0.31111 C -0.19583 0.30787 -0.18975 0.30602 -0.1868 0.30115 C -0.18142 0.29236 -0.18212 0.2919 -0.17344 0.28402 C -0.16632 0.27685 -0.16111 0.27083 -0.15573 0.2618 C -0.15295 0.20764 -0.15087 0.15115 -0.17344 0.10139 C -0.17812 0.09097 -0.17778 0.09606 -0.18455 0.08657 C -0.20469 0.05856 -0.22309 0.04236 -0.25121 0.02222 C -0.25798 0.01759 -0.26614 0.01805 -0.27344 0.01504 C -0.28021 0.0125 -0.28715 0.00902 -0.2934 0.00509 C -0.31111 -0.0051 -0.31059 -0.00949 -0.32899 -0.01713 C -0.3533 -0.02778 -0.37969 -0.03357 -0.40451 -0.04213 C -0.45139 -0.0581 -0.41857 -0.05255 -0.46007 -0.05648 C -0.48611 -0.06343 -0.50868 -0.06621 -0.5335 -0.07153 C -0.62118 -0.06922 -0.6125 -0.08935 -0.65121 -0.05648 C -0.65521 -0.04792 -0.65868 -0.03982 -0.66232 -0.03195 C -0.66146 -0.0044 -0.66406 0.03703 -0.65573 0.0662 C -0.65364 0.08426 -0.65121 0.10115 -0.64201 0.1162 C -0.6335 0.13194 -0.62309 0.13773 -0.60903 0.14583 C -0.60156 0.15 -0.59444 0.15717 -0.5868 0.16041 C -0.56649 0.16967 -0.54514 0.175 -0.52448 0.18264 C -0.50295 0.19074 -0.48611 0.19768 -0.46232 0.20023 C -0.45486 0.20277 -0.44444 0.20463 -0.43559 0.20764 C -0.42951 0.20949 -0.42396 0.21342 -0.41788 0.21504 C -0.4151 0.21597 -0.37812 0.2199 -0.37795 0.2199 C -0.34548 0.23194 -0.36059 0.22824 -0.3335 0.23217 C -0.31024 0.24051 -0.28472 0.2456 -0.26007 0.2493 C -0.21909 0.24815 -0.17916 0.26065 -0.15364 0.22245 C -0.14479 0.19421 -0.14913 0.18541 -0.15364 0.14583 C -0.15937 0.0919 -0.18698 0.04977 -0.22239 0.01504 C -0.23594 0.00185 -0.23732 -0.00162 -0.2559 -0.00718 C -0.27743 -0.02547 -0.29809 -0.03218 -0.32448 -0.04445 C -0.37951 -0.06898 -0.44062 -0.07801 -0.49774 -0.08635 C -0.54444 -0.08473 -0.58003 -0.08334 -0.62239 -0.07385 C -0.62691 -0.06783 -0.63333 -0.06204 -0.63646 -0.05417 C -0.63923 -0.04121 -0.64462 -0.01482 -0.64462 -0.01459 C -0.64392 0.01157 -0.64566 0.04699 -0.6335 0.07152 C -0.61406 0.11342 -0.57257 0.12639 -0.53559 0.14328 C -0.49618 0.16111 -0.5316 0.15416 -0.48611 0.1581 C -0.45677 0.16504 -0.43055 0.17037 -0.40225 0.17291 C -0.36371 0.18472 -0.32448 0.1956 -0.28472 0.20023 C -0.26007 0.20694 -0.20903 0.20764 -0.20903 0.20787 C -0.18489 0.20555 -0.17413 0.2081 -0.15781 0.19051 C -0.15573 0.17708 -0.15364 0.16389 -0.15121 0.15069 C -0.15538 0.1199 -0.1618 0.09328 -0.17118 0.06435 C -0.17448 0.0544 -0.18246 0.0324 -0.18906 0.02477 C -0.20104 0.01157 -0.21944 0.00277 -0.2335 -0.00718 C -0.25069 -0.01922 -0.2592 -0.03056 -0.28003 -0.03449 C -0.28854 -0.04074 -0.29687 -0.0419 -0.30677 -0.04445 C -0.32725 -0.05973 -0.35191 -0.0632 -0.37569 -0.06898 C -0.43594 -0.0838 -0.42448 -0.08102 -0.47048 -0.08889 C -0.49514 -0.08843 -0.6375 -0.12871 -0.68906 -0.07153 C -0.6934 -0.05116 -0.68802 -0.07107 -0.69566 -0.05417 C -0.69965 -0.0456 -0.70069 -0.03403 -0.70225 -0.02477 C -0.70156 -0.01065 -0.70243 0.03379 -0.69114 0.04977 C -0.68246 0.06157 -0.67604 0.075 -0.66684 0.08657 C -0.65104 0.1081 -0.62639 0.12176 -0.60451 0.13588 C -0.58281 0.15 -0.56059 0.16574 -0.53559 0.17037 C -0.5085 0.18588 -0.4776 0.18958 -0.44896 0.20023 C -0.3842 0.2243 -0.44114 0.2074 -0.38906 0.22245 C -0.37552 0.22639 -0.3625 0.23356 -0.34896 0.23703 C -0.34028 0.23935 -0.32239 0.2419 -0.32239 0.24213 C -0.29913 0.25046 -0.27552 0.25092 -0.25121 0.25416 C -0.16666 0.24977 -0.18524 0.25463 -0.14028 0.2419 C -0.11319 0.2243 -0.12517 0.23264 -0.10451 0.21736 C -0.09462 0.20046 -0.0901 0.19305 -0.08455 0.17546 C -0.07951 0.14236 -0.08125 0.16041 -0.0868 0.10139 C -0.08854 0.08402 -0.08819 0.06574 -0.09357 0.04977 C -0.09878 0.03264 -0.11458 0.0118 -0.12448 -0.00255 C -0.13194 -0.0132 -0.13646 -0.02709 -0.14462 -0.03681 C -0.14896 -0.04213 -0.15538 -0.04445 -0.16007 -0.04908 C -0.21875 -0.10533 -0.12621 -0.02477 -0.19791 -0.08148 C -0.22031 -0.09885 -0.20521 -0.09375 -0.22916 -0.10579 C -0.25486 -0.11875 -0.28229 -0.12593 -0.30903 -0.13565 C -0.35538 -0.15185 -0.39861 -0.16181 -0.4467 -0.16528 C -0.49566 -0.16366 -0.54514 -0.1632 -0.5934 -0.16019 C -0.61094 -0.15903 -0.62274 -0.13519 -0.6335 -0.12315 C -0.63837 -0.11181 -0.64097 -0.10209 -0.6467 -0.09121 C -0.65139 -0.06019 -0.65121 -0.06922 -0.6467 -0.01713 C -0.64201 0.03379 -0.59531 0.06342 -0.55573 0.07662 C -0.53194 0.09398 -0.50278 0.09977 -0.47569 0.10879 C -0.44114 0.12083 -0.40416 0.13703 -0.36684 0.14074 C -0.30903 0.16458 -0.38732 0.13402 -0.33125 0.15069 C -0.32587 0.15231 -0.321 0.15625 -0.31562 0.1581 C -0.30521 0.16157 -0.29305 0.16296 -0.28229 0.16574 C -0.26371 0.17037 -0.24566 0.18009 -0.22673 0.18264 C -0.21788 0.18379 -0.20903 0.18472 -0.20017 0.18541 C -0.17864 0.18356 -0.15712 0.1824 -0.13576 0.18009 C -0.13264 0.18009 -0.12916 0.18009 -0.12673 0.17801 C -0.11076 0.16504 -0.1059 0.15115 -0.10225 0.13102 C -0.1059 0.07152 -0.10295 0.0618 -0.11562 0.01759 C -0.11753 0.01088 -0.11719 0.00347 -0.12031 -0.00255 C -0.12482 -0.01181 -0.1335 -0.0176 -0.13784 -0.02709 C -0.14739 -0.04792 -0.16198 -0.05973 -0.18003 -0.07153 C -0.19149 -0.0882 -0.22048 -0.10996 -0.23784 -0.11806 C -0.24496 -0.1213 -0.25295 -0.12223 -0.26007 -0.12593 C -0.26562 -0.12824 -0.26996 -0.13357 -0.27569 -0.13565 C -0.28646 -0.13982 -0.29809 -0.13889 -0.30903 -0.14051 C -0.33159 -0.14514 -0.35278 -0.14838 -0.37569 -0.15023 C -0.44687 -0.14954 -0.54583 -0.19838 -0.58906 -0.13565 C -0.59427 -0.10463 -0.58715 -0.13773 -0.59566 -0.11574 C -0.59739 -0.11135 -0.59965 -0.09445 -0.60017 -0.09121 C -0.59948 -0.07107 -0.60191 -0.01644 -0.59114 0.01018 C -0.57465 0.05023 -0.54566 0.09838 -0.50903 0.11852 C -0.50156 0.13541 -0.50903 0.12361 -0.49566 0.13356 C -0.48177 0.14375 -0.471 0.15578 -0.45659 0.16574 C -0.45034 0.16967 -0.446 0.17546 -0.44149 0.17801 C -0.43646 0.17963 -0.43246 0.18078 -0.42899 0.18264 C -0.4243 0.18588 -0.41562 0.19259 -0.41562 0.19282 C -0.41337 0.19606 -0.41198 0.20023 -0.40903 0.20277 C -0.4059 0.20555 -0.40156 0.20555 -0.39791 0.20764 C -0.38871 0.21273 -0.37951 0.21852 -0.37118 0.22477 C -0.36024 0.23333 -0.33819 0.24884 -0.32899 0.25926 C -0.32448 0.26435 -0.3217 0.27222 -0.31562 0.2743 C -0.30573 0.27685 -0.2967 0.28125 -0.2868 0.28402 C -0.27309 0.29398 -0.24548 0.29537 -0.23125 0.29884 C -0.22778 0.29977 -0.22378 0.30069 -0.22014 0.30115 C -0.21649 0.30231 -0.20903 0.3037 -0.20903 0.30393 C -0.16736 0.30231 -0.13246 0.31365 -0.10903 0.2743 C -0.11146 0.26342 -0.11146 0.26782 -0.11146 0.2618 L -0.18455 0.24375 L -0.20955 0.22569 L -0.19288 0.29027 L -0.16805 0.25301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AAAA">
                                      <p:cBhvr>
                                        <p:cTn id="82" dur="5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-203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3 -0.0253  0.007 -0.04926  0.015 -0.04926  C 0.024 -0.04926  0.027 -0.0253  0.03 0  C 0.034 0.02796  0.037 0.05592  0.047 0.05592  C 0.056 0.05592  0.059 0.02796  0.063 0  C 0.065 -0.0253  0.069 -0.04926  0.078 -0.04926  C 0.086 -0.04926  0.09 -0.0253  0.093 0  C 0.096 0.02796  0.1 0.05592  0.109 0.05592  C 0.118 0.05592  0.125 0  0.125 0  C 0.128 -0.0253  0.131 -0.04926  0.14 -0.04926  C 0.149 -0.04926  0.152 -0.0253  0.155 0  C 0.159 0.02796  0.162 0.05592  0.172 0.05592  C 0.181 0.05592  0.184 0.02796  0.187 0  C 0.191 -0.0253  0.194 -0.04926  0.203 -0.04926  C 0.211 -0.04926  0.215 -0.0253  0.218 0  C 0.221 0.02796  0.225 0.05592  0.234 0.05592  C 0.243 0.05592  0.246 0.02796  0.25 0  E" pathEditMode="relative" rAng="0" ptsTypes="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8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83 -0.00254 L -0.02986 0.12922 L -0.01475 -0.00254 L 0.00122 0.12922 L 0.01719 -0.00254 L 0.03212 0.12922 L 0.04809 -0.00254 L 0.0632 0.12922 L 0.07917 -0.00254 L 0.09514 0.12922 L 0.11025 -0.00254 L 0.12622 0.12922 L 0.14115 -0.00254 L 0.15712 0.12922 L 0.17309 -0.00254 L 0.1882 0.12922 L 0.20417 -0.00254 " pathEditMode="relative" rAng="0" ptsTypes="FFFFFFFFFFFFFFFFF">
                                      <p:cBhvr>
                                        <p:cTn id="86" dur="2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6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8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83 -0.00416 L -0.03386 0.11789 L -0.01875 -0.00416 L -0.00278 0.11789 L 0.01319 -0.00416 L 0.02812 0.11789 L 0.04409 -0.00416 L 0.0592 0.11789 L 0.07517 -0.00416 L 0.09114 0.11789 L 0.10625 -0.00416 L 0.12222 0.11789 L 0.13715 -0.00416 L 0.15312 0.11789 L 0.16909 -0.00416 L 0.1842 0.11789 L 0.20017 -0.00416 " pathEditMode="relative" rAng="0" ptsTypes="FFFFFFFFFFFFFFFFF">
                                      <p:cBhvr>
                                        <p:cTn id="88" dur="2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61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10000" fill="hold"/>
                                        <p:tgtEl>
                                          <p:spTgt spid="33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0" fill="hold"/>
                                        <p:tgtEl>
                                          <p:spTgt spid="33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10000" fill="hold"/>
                                        <p:tgtEl>
                                          <p:spTgt spid="33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82000"/>
                            </p:stCondLst>
                            <p:childTnLst>
                              <p:par>
                                <p:cTn id="9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10000" fill="hold"/>
                                        <p:tgtEl>
                                          <p:spTgt spid="33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10000" fill="hold"/>
                                        <p:tgtEl>
                                          <p:spTgt spid="33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10000" fill="hold"/>
                                        <p:tgtEl>
                                          <p:spTgt spid="33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3" dur="10000" fill="hold"/>
                                        <p:tgtEl>
                                          <p:spTgt spid="33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5" dur="10000" fill="hold"/>
                                        <p:tgtEl>
                                          <p:spTgt spid="33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7" dur="10000" fill="hold"/>
                                        <p:tgtEl>
                                          <p:spTgt spid="33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9" dur="10000" fill="hold"/>
                                        <p:tgtEl>
                                          <p:spTgt spid="33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10000" fill="hold"/>
                                        <p:tgtEl>
                                          <p:spTgt spid="33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10000" fill="hold"/>
                                        <p:tgtEl>
                                          <p:spTgt spid="33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10000" fill="hold"/>
                                        <p:tgtEl>
                                          <p:spTgt spid="33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10000" fill="hold"/>
                                        <p:tgtEl>
                                          <p:spTgt spid="33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9" dur="10000" fill="hold"/>
                                        <p:tgtEl>
                                          <p:spTgt spid="33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10000" fill="hold"/>
                                        <p:tgtEl>
                                          <p:spTgt spid="33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3" dur="10000" fill="hold"/>
                                        <p:tgtEl>
                                          <p:spTgt spid="33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5" dur="10000" fill="hold"/>
                                        <p:tgtEl>
                                          <p:spTgt spid="33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 nodeType="clickPar">
                      <p:stCondLst>
                        <p:cond delay="0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3" dur="204867" fill="hold"/>
                                        <p:tgtEl>
                                          <p:spTgt spid="3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45"/>
                  </p:tgtEl>
                </p:cond>
              </p:nextCondLst>
            </p:seq>
            <p:audio>
              <p:cMediaNode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4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gray">
          <a:xfrm>
            <a:off x="-381000" y="152400"/>
            <a:ext cx="8958263" cy="13716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342900" indent="-342900">
              <a:defRPr/>
            </a:pPr>
            <a:r>
              <a:rPr lang="en-US" sz="2800">
                <a:solidFill>
                  <a:srgbClr val="3333FF"/>
                </a:solidFill>
              </a:rPr>
              <a:t>   Kết quả phép tính:</a:t>
            </a:r>
          </a:p>
          <a:p>
            <a:pPr marL="342900" indent="-342900">
              <a:defRPr/>
            </a:pPr>
            <a:r>
              <a:rPr lang="en-US" b="1">
                <a:solidFill>
                  <a:schemeClr val="bg1"/>
                </a:solidFill>
              </a:rPr>
              <a:t>	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768725" y="457200"/>
          <a:ext cx="1530350" cy="774700"/>
        </p:xfrm>
        <a:graphic>
          <a:graphicData uri="http://schemas.openxmlformats.org/presentationml/2006/ole">
            <p:oleObj spid="_x0000_s8194" name="Microsoft Equation 3.0" r:id="rId3" imgW="545863" imgH="393529" progId="Equation.3">
              <p:embed/>
            </p:oleObj>
          </a:graphicData>
        </a:graphic>
      </p:graphicFrame>
      <p:grpSp>
        <p:nvGrpSpPr>
          <p:cNvPr id="8200" name="Group 4"/>
          <p:cNvGrpSpPr>
            <a:grpSpLocks/>
          </p:cNvGrpSpPr>
          <p:nvPr/>
        </p:nvGrpSpPr>
        <p:grpSpPr bwMode="auto">
          <a:xfrm>
            <a:off x="293688" y="3303588"/>
            <a:ext cx="7515225" cy="1431925"/>
            <a:chOff x="185" y="2081"/>
            <a:chExt cx="4734" cy="902"/>
          </a:xfrm>
        </p:grpSpPr>
        <p:sp>
          <p:nvSpPr>
            <p:cNvPr id="38917" name="Freeform 5"/>
            <p:cNvSpPr>
              <a:spLocks/>
            </p:cNvSpPr>
            <p:nvPr/>
          </p:nvSpPr>
          <p:spPr bwMode="gray">
            <a:xfrm>
              <a:off x="185" y="2089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gray">
            <a:xfrm>
              <a:off x="192" y="2688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0" name="Text Box 7"/>
            <p:cNvSpPr txBox="1">
              <a:spLocks noChangeArrowheads="1"/>
            </p:cNvSpPr>
            <p:nvPr/>
          </p:nvSpPr>
          <p:spPr bwMode="gray">
            <a:xfrm>
              <a:off x="1214" y="2081"/>
              <a:ext cx="3705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en-US" sz="3200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-152400" y="1905000"/>
            <a:ext cx="8001000" cy="1143000"/>
            <a:chOff x="-96" y="1248"/>
            <a:chExt cx="5040" cy="720"/>
          </a:xfrm>
        </p:grpSpPr>
        <p:sp>
          <p:nvSpPr>
            <p:cNvPr id="11286" name="AutoShape 9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8922" name="AutoShape 10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A</a:t>
              </a:r>
            </a:p>
          </p:txBody>
        </p:sp>
        <p:graphicFrame>
          <p:nvGraphicFramePr>
            <p:cNvPr id="8198" name="Object 12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p:oleObj spid="_x0000_s8198" name="Equation" r:id="rId4" imgW="203112" imgH="393529" progId="Equation.3">
                <p:embed/>
              </p:oleObj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-152400" y="3124200"/>
            <a:ext cx="8001000" cy="1143000"/>
            <a:chOff x="-96" y="1248"/>
            <a:chExt cx="5040" cy="720"/>
          </a:xfrm>
        </p:grpSpPr>
        <p:sp>
          <p:nvSpPr>
            <p:cNvPr id="11282" name="AutoShape 14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8927" name="AutoShape 15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8928" name="Text Box 16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B</a:t>
              </a:r>
            </a:p>
          </p:txBody>
        </p:sp>
        <p:graphicFrame>
          <p:nvGraphicFramePr>
            <p:cNvPr id="8197" name="Object 17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p:oleObj spid="_x0000_s8197" name="Equation" r:id="rId5" imgW="203112" imgH="393529" progId="Equation.3">
                <p:embed/>
              </p:oleObj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152400" y="4495800"/>
            <a:ext cx="8001000" cy="1143000"/>
            <a:chOff x="-96" y="1248"/>
            <a:chExt cx="5040" cy="720"/>
          </a:xfrm>
        </p:grpSpPr>
        <p:sp>
          <p:nvSpPr>
            <p:cNvPr id="11278" name="AutoShape 19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8932" name="AutoShape 20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8933" name="Text Box 21"/>
            <p:cNvSpPr txBox="1">
              <a:spLocks noChangeArrowheads="1"/>
            </p:cNvSpPr>
            <p:nvPr/>
          </p:nvSpPr>
          <p:spPr bwMode="gray">
            <a:xfrm>
              <a:off x="355" y="139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c</a:t>
              </a:r>
            </a:p>
          </p:txBody>
        </p:sp>
        <p:graphicFrame>
          <p:nvGraphicFramePr>
            <p:cNvPr id="8196" name="Object 22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p:oleObj spid="_x0000_s8196" name="Equation" r:id="rId6" imgW="203112" imgH="393529" progId="Equation.3">
                <p:embed/>
              </p:oleObj>
            </a:graphicData>
          </a:graphic>
        </p:graphicFrame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-152400" y="4572000"/>
            <a:ext cx="8001000" cy="1143000"/>
            <a:chOff x="-96" y="1248"/>
            <a:chExt cx="5040" cy="720"/>
          </a:xfrm>
        </p:grpSpPr>
        <p:sp>
          <p:nvSpPr>
            <p:cNvPr id="11274" name="AutoShape 24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8937" name="AutoShape 25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gray">
            <a:xfrm>
              <a:off x="355" y="139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c</a:t>
              </a:r>
            </a:p>
          </p:txBody>
        </p:sp>
        <p:graphicFrame>
          <p:nvGraphicFramePr>
            <p:cNvPr id="8195" name="Object 27"/>
            <p:cNvGraphicFramePr>
              <a:graphicFrameLocks noChangeAspect="1"/>
            </p:cNvGraphicFramePr>
            <p:nvPr/>
          </p:nvGraphicFramePr>
          <p:xfrm>
            <a:off x="1827" y="1392"/>
            <a:ext cx="359" cy="488"/>
          </p:xfrm>
          <a:graphic>
            <a:graphicData uri="http://schemas.openxmlformats.org/presentationml/2006/ole">
              <p:oleObj spid="_x0000_s8195" name="Equation" r:id="rId7" imgW="203112" imgH="393529" progId="Equation.3">
                <p:embed/>
              </p:oleObj>
            </a:graphicData>
          </a:graphic>
        </p:graphicFrame>
      </p:grp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5486400" y="533400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là: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33400" y="85344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28600" y="19050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6000" b="1">
                <a:solidFill>
                  <a:srgbClr val="0000FF"/>
                </a:solidFill>
              </a:rPr>
              <a:t>Hết giờ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40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3400" y="2209800"/>
            <a:ext cx="571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/>
              <a:t>Bài 2</a:t>
            </a:r>
            <a:r>
              <a:rPr lang="en-US" sz="2400" b="1">
                <a:solidFill>
                  <a:srgbClr val="CC3300"/>
                </a:solidFill>
              </a:rPr>
              <a:t>.</a:t>
            </a:r>
            <a:r>
              <a:rPr lang="en-US" sz="2400" b="1"/>
              <a:t> Tính :</a:t>
            </a:r>
            <a:endParaRPr lang="en-US" sz="3200"/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0" y="3016250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524000" y="3124200"/>
          <a:ext cx="774700" cy="836613"/>
        </p:xfrm>
        <a:graphic>
          <a:graphicData uri="http://schemas.openxmlformats.org/presentationml/2006/ole">
            <p:oleObj spid="_x0000_s1026" name="Equation" r:id="rId4" imgW="355292" imgH="393359" progId="Equation.3">
              <p:embed/>
            </p:oleObj>
          </a:graphicData>
        </a:graphic>
      </p:graphicFrame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105400" y="3276600"/>
            <a:ext cx="609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ea typeface="Times New Roman" pitchFamily="18" charset="0"/>
                <a:cs typeface="Arial" charset="0"/>
              </a:rPr>
              <a:t>b) </a:t>
            </a:r>
          </a:p>
        </p:txBody>
      </p:sp>
      <p:graphicFrame>
        <p:nvGraphicFramePr>
          <p:cNvPr id="1027" name="Object 11"/>
          <p:cNvGraphicFramePr>
            <a:graphicFrameLocks noChangeAspect="1"/>
          </p:cNvGraphicFramePr>
          <p:nvPr/>
        </p:nvGraphicFramePr>
        <p:xfrm>
          <a:off x="0" y="6869113"/>
          <a:ext cx="247650" cy="457200"/>
        </p:xfrm>
        <a:graphic>
          <a:graphicData uri="http://schemas.openxmlformats.org/presentationml/2006/ole">
            <p:oleObj spid="_x0000_s1027" name="Equation" r:id="rId5" imgW="203112" imgH="393529" progId="Equation.3">
              <p:embed/>
            </p:oleObj>
          </a:graphicData>
        </a:graphic>
      </p:graphicFrame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0" y="-652463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14"/>
          <p:cNvSpPr>
            <a:spLocks noChangeArrowheads="1"/>
          </p:cNvSpPr>
          <p:nvPr/>
        </p:nvSpPr>
        <p:spPr bwMode="auto">
          <a:xfrm>
            <a:off x="4022725" y="1193800"/>
            <a:ext cx="109855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300">
                <a:ea typeface="Times New Roman" pitchFamily="18" charset="0"/>
                <a:cs typeface="Arial" charset="0"/>
              </a:rPr>
              <a:t>	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1037" name="Rectangle 15"/>
          <p:cNvSpPr>
            <a:spLocks noChangeArrowheads="1"/>
          </p:cNvSpPr>
          <p:nvPr/>
        </p:nvSpPr>
        <p:spPr bwMode="auto">
          <a:xfrm>
            <a:off x="0" y="4732338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16"/>
          <p:cNvSpPr>
            <a:spLocks noChangeArrowheads="1"/>
          </p:cNvSpPr>
          <p:nvPr/>
        </p:nvSpPr>
        <p:spPr bwMode="auto">
          <a:xfrm>
            <a:off x="0" y="6684963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Rectangle 17"/>
          <p:cNvSpPr>
            <a:spLocks noChangeArrowheads="1"/>
          </p:cNvSpPr>
          <p:nvPr/>
        </p:nvSpPr>
        <p:spPr bwMode="auto">
          <a:xfrm>
            <a:off x="0" y="7142163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52750" algn="l"/>
              </a:tabLst>
            </a:pPr>
            <a:endParaRPr lang="en-US"/>
          </a:p>
        </p:txBody>
      </p:sp>
      <p:sp>
        <p:nvSpPr>
          <p:cNvPr id="1040" name="Rectangle 18"/>
          <p:cNvSpPr>
            <a:spLocks noChangeArrowheads="1"/>
          </p:cNvSpPr>
          <p:nvPr/>
        </p:nvSpPr>
        <p:spPr bwMode="auto">
          <a:xfrm>
            <a:off x="0" y="3016250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1" name="Rectangle 20"/>
          <p:cNvSpPr>
            <a:spLocks noChangeArrowheads="1"/>
          </p:cNvSpPr>
          <p:nvPr/>
        </p:nvSpPr>
        <p:spPr bwMode="auto">
          <a:xfrm>
            <a:off x="0" y="4006850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914400" y="3276600"/>
            <a:ext cx="533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ea typeface="Times New Roman" pitchFamily="18" charset="0"/>
                <a:cs typeface="Arial" charset="0"/>
              </a:rPr>
              <a:t>a) </a:t>
            </a:r>
          </a:p>
        </p:txBody>
      </p:sp>
      <p:graphicFrame>
        <p:nvGraphicFramePr>
          <p:cNvPr id="6168" name="Object 24"/>
          <p:cNvGraphicFramePr>
            <a:graphicFrameLocks noChangeAspect="1"/>
          </p:cNvGraphicFramePr>
          <p:nvPr/>
        </p:nvGraphicFramePr>
        <p:xfrm>
          <a:off x="6567488" y="3124200"/>
          <a:ext cx="1943100" cy="838200"/>
        </p:xfrm>
        <a:graphic>
          <a:graphicData uri="http://schemas.openxmlformats.org/presentationml/2006/ole">
            <p:oleObj spid="_x0000_s1028" name="Equation" r:id="rId6" imgW="863225" imgH="393529" progId="Equation.3">
              <p:embed/>
            </p:oleObj>
          </a:graphicData>
        </a:graphic>
      </p:graphicFrame>
      <p:graphicFrame>
        <p:nvGraphicFramePr>
          <p:cNvPr id="6184" name="Object 40"/>
          <p:cNvGraphicFramePr>
            <a:graphicFrameLocks noChangeAspect="1"/>
          </p:cNvGraphicFramePr>
          <p:nvPr/>
        </p:nvGraphicFramePr>
        <p:xfrm>
          <a:off x="2413000" y="3124200"/>
          <a:ext cx="1854200" cy="836613"/>
        </p:xfrm>
        <a:graphic>
          <a:graphicData uri="http://schemas.openxmlformats.org/presentationml/2006/ole">
            <p:oleObj spid="_x0000_s1029" name="Equation" r:id="rId7" imgW="850531" imgH="393529" progId="Equation.3">
              <p:embed/>
            </p:oleObj>
          </a:graphicData>
        </a:graphic>
      </p:graphicFrame>
      <p:graphicFrame>
        <p:nvGraphicFramePr>
          <p:cNvPr id="6185" name="Object 41"/>
          <p:cNvGraphicFramePr>
            <a:graphicFrameLocks noChangeAspect="1"/>
          </p:cNvGraphicFramePr>
          <p:nvPr/>
        </p:nvGraphicFramePr>
        <p:xfrm>
          <a:off x="5638800" y="3124200"/>
          <a:ext cx="774700" cy="836613"/>
        </p:xfrm>
        <a:graphic>
          <a:graphicData uri="http://schemas.openxmlformats.org/presentationml/2006/ole">
            <p:oleObj spid="_x0000_s1030" name="Equation" r:id="rId8" imgW="355292" imgH="393359" progId="Equation.3">
              <p:embed/>
            </p:oleObj>
          </a:graphicData>
        </a:graphic>
      </p:graphicFrame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1447800"/>
            <a:ext cx="815340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/>
              <a:t>Bài cũ</a:t>
            </a:r>
            <a:r>
              <a:rPr lang="en-US" sz="2400" b="1"/>
              <a:t>:</a:t>
            </a:r>
            <a:r>
              <a:rPr lang="en-US" sz="2400" b="1">
                <a:solidFill>
                  <a:srgbClr val="CC3300"/>
                </a:solidFill>
              </a:rPr>
              <a:t> Ôn tập: phép cộng và phép trừ hai phân số SGK/10.</a:t>
            </a:r>
          </a:p>
        </p:txBody>
      </p:sp>
      <p:pic>
        <p:nvPicPr>
          <p:cNvPr id="6186" name="khong dam dau.mp3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audioFile r:link="rId2"/>
          </p:nvPr>
        </p:nvPicPr>
        <p:blipFill>
          <a:blip r:embed="rId9"/>
          <a:srcRect/>
          <a:stretch>
            <a:fillRect/>
          </a:stretch>
        </p:blipFill>
        <p:spPr>
          <a:xfrm>
            <a:off x="2319338" y="3698875"/>
            <a:ext cx="312737" cy="328613"/>
          </a:xfrm>
        </p:spPr>
      </p:pic>
      <p:pic>
        <p:nvPicPr>
          <p:cNvPr id="6192" name="Picture 48" descr="BD21294_"/>
          <p:cNvPicPr>
            <a:picLocks noGrp="1" noChangeAspect="1" noChangeArrowheads="1"/>
          </p:cNvPicPr>
          <p:nvPr>
            <p:ph sz="half" idx="2"/>
          </p:nvPr>
        </p:nvPicPr>
        <p:blipFill>
          <a:blip r:embed="rId10"/>
          <a:srcRect/>
          <a:stretch>
            <a:fillRect/>
          </a:stretch>
        </p:blipFill>
        <p:spPr>
          <a:xfrm>
            <a:off x="6605588" y="3795713"/>
            <a:ext cx="127000" cy="1349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15203" fill="hold"/>
                                        <p:tgtEl>
                                          <p:spTgt spid="61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61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86"/>
                </p:tgtEl>
              </p:cMediaNode>
            </p:audio>
          </p:childTnLst>
        </p:cTn>
      </p:par>
    </p:tnLst>
    <p:bldLst>
      <p:bldP spid="6149" grpId="0"/>
      <p:bldP spid="6153" grpId="0"/>
      <p:bldP spid="6165" grpId="0"/>
      <p:bldP spid="6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6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04800" y="1752600"/>
            <a:ext cx="7315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CC3300"/>
                </a:solidFill>
              </a:rPr>
              <a:t>+ Muốn nhân hai phân số ta làm nh</a:t>
            </a:r>
            <a:r>
              <a:rPr lang="vi-VN" sz="2000" b="1">
                <a:solidFill>
                  <a:srgbClr val="CC3300"/>
                </a:solidFill>
              </a:rPr>
              <a:t>ư</a:t>
            </a:r>
            <a:r>
              <a:rPr lang="en-US" sz="2000" b="1">
                <a:solidFill>
                  <a:srgbClr val="CC3300"/>
                </a:solidFill>
              </a:rPr>
              <a:t> thế nào?</a:t>
            </a:r>
            <a:endParaRPr lang="en-US" sz="2800"/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0" y="30162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438400" y="3276600"/>
          <a:ext cx="801688" cy="836613"/>
        </p:xfrm>
        <a:graphic>
          <a:graphicData uri="http://schemas.openxmlformats.org/presentationml/2006/ole">
            <p:oleObj spid="_x0000_s2050" name="Equation" r:id="rId4" imgW="368140" imgH="393529" progId="Equation.3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0" y="6869113"/>
          <a:ext cx="247650" cy="457200"/>
        </p:xfrm>
        <a:graphic>
          <a:graphicData uri="http://schemas.openxmlformats.org/presentationml/2006/ole">
            <p:oleObj spid="_x0000_s2051" name="Equation" r:id="rId5" imgW="203112" imgH="393529" progId="Equation.3">
              <p:embed/>
            </p:oleObj>
          </a:graphicData>
        </a:graphic>
      </p:graphicFrame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0" y="-652463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0" y="4732338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2060" name="Rectangle 10"/>
          <p:cNvSpPr>
            <a:spLocks noChangeArrowheads="1"/>
          </p:cNvSpPr>
          <p:nvPr/>
        </p:nvSpPr>
        <p:spPr bwMode="auto">
          <a:xfrm>
            <a:off x="0" y="66849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2061" name="Rectangle 11"/>
          <p:cNvSpPr>
            <a:spLocks noChangeArrowheads="1"/>
          </p:cNvSpPr>
          <p:nvPr/>
        </p:nvSpPr>
        <p:spPr bwMode="auto">
          <a:xfrm>
            <a:off x="0" y="71421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52750" algn="l"/>
              </a:tabLst>
            </a:pPr>
            <a:endParaRPr lang="en-US" sz="1600"/>
          </a:p>
        </p:txBody>
      </p:sp>
      <p:sp>
        <p:nvSpPr>
          <p:cNvPr id="2062" name="Rectangle 12"/>
          <p:cNvSpPr>
            <a:spLocks noChangeArrowheads="1"/>
          </p:cNvSpPr>
          <p:nvPr/>
        </p:nvSpPr>
        <p:spPr bwMode="auto">
          <a:xfrm>
            <a:off x="0" y="30162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pic>
        <p:nvPicPr>
          <p:cNvPr id="18445" name="j0212070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2" name="j0214098.wav"/>
          </p:nvPr>
        </p:nvPicPr>
        <p:blipFill>
          <a:blip r:embed="rId6"/>
          <a:srcRect/>
          <a:stretch>
            <a:fillRect/>
          </a:stretch>
        </p:blipFill>
        <p:spPr>
          <a:xfrm>
            <a:off x="7924800" y="6553200"/>
            <a:ext cx="304800" cy="304800"/>
          </a:xfrm>
        </p:spPr>
      </p:pic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3352800" y="3276600"/>
          <a:ext cx="1716088" cy="836613"/>
        </p:xfrm>
        <a:graphic>
          <a:graphicData uri="http://schemas.openxmlformats.org/presentationml/2006/ole">
            <p:oleObj spid="_x0000_s2052" name="Equation" r:id="rId7" imgW="787058" imgH="393529" progId="Equation.3">
              <p:embed/>
            </p:oleObj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371600" y="914400"/>
            <a:ext cx="6705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</a:rPr>
              <a:t>Ôn tập: Phép  nhân và phép chia hai phân số</a:t>
            </a:r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4038600" y="4572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</a:t>
            </a:r>
            <a:r>
              <a:rPr lang="en-US" sz="2000" b="1" u="sng"/>
              <a:t>Toán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228600" y="2149475"/>
            <a:ext cx="83058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CC3300"/>
                </a:solidFill>
              </a:rPr>
              <a:t> Muốn nhân hai phân số ta lấy tử số nhân với tử số, mẫu số nhân với mẫu số.</a:t>
            </a:r>
            <a:endParaRPr lang="en-US" sz="2800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914400" y="34290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Ví dụ: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304800" y="4419600"/>
            <a:ext cx="8229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CC3300"/>
                </a:solidFill>
              </a:rPr>
              <a:t>+ Muốn chia một phân số cho phân số ta làm nh</a:t>
            </a:r>
            <a:r>
              <a:rPr lang="vi-VN" sz="2000" b="1">
                <a:solidFill>
                  <a:srgbClr val="CC3300"/>
                </a:solidFill>
              </a:rPr>
              <a:t>ư</a:t>
            </a:r>
            <a:r>
              <a:rPr lang="en-US" sz="2000" b="1">
                <a:solidFill>
                  <a:srgbClr val="CC3300"/>
                </a:solidFill>
              </a:rPr>
              <a:t> thế nào? </a:t>
            </a:r>
            <a:endParaRPr lang="en-US" sz="2800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04800" y="4800600"/>
            <a:ext cx="83058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CC3300"/>
                </a:solidFill>
              </a:rPr>
              <a:t>  Muốn chia một phân số cho một phân số ta lấy phân số thứ nhất nhân với phân số thứ hai </a:t>
            </a:r>
            <a:r>
              <a:rPr lang="vi-VN" sz="2000" b="1">
                <a:solidFill>
                  <a:srgbClr val="CC3300"/>
                </a:solidFill>
              </a:rPr>
              <a:t>đ</a:t>
            </a:r>
            <a:r>
              <a:rPr lang="en-US" sz="2000" b="1">
                <a:solidFill>
                  <a:srgbClr val="CC3300"/>
                </a:solidFill>
              </a:rPr>
              <a:t>ảo ng</a:t>
            </a:r>
            <a:r>
              <a:rPr lang="vi-VN" sz="2000" b="1">
                <a:solidFill>
                  <a:srgbClr val="CC3300"/>
                </a:solidFill>
              </a:rPr>
              <a:t>ư</a:t>
            </a:r>
            <a:r>
              <a:rPr lang="en-US" sz="2000" b="1">
                <a:solidFill>
                  <a:srgbClr val="CC3300"/>
                </a:solidFill>
              </a:rPr>
              <a:t>ợc.</a:t>
            </a:r>
            <a:endParaRPr lang="en-US" sz="2800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914400" y="56388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Ví dụ:</a:t>
            </a:r>
          </a:p>
        </p:txBody>
      </p:sp>
      <p:graphicFrame>
        <p:nvGraphicFramePr>
          <p:cNvPr id="18454" name="Object 22"/>
          <p:cNvGraphicFramePr>
            <a:graphicFrameLocks noChangeAspect="1"/>
          </p:cNvGraphicFramePr>
          <p:nvPr/>
        </p:nvGraphicFramePr>
        <p:xfrm>
          <a:off x="2438400" y="5486400"/>
          <a:ext cx="719138" cy="836613"/>
        </p:xfrm>
        <a:graphic>
          <a:graphicData uri="http://schemas.openxmlformats.org/presentationml/2006/ole">
            <p:oleObj spid="_x0000_s2053" name="Equation" r:id="rId8" imgW="330057" imgH="393529" progId="Equation.3">
              <p:embed/>
            </p:oleObj>
          </a:graphicData>
        </a:graphic>
      </p:graphicFrame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3436938" y="5487988"/>
          <a:ext cx="1744662" cy="836612"/>
        </p:xfrm>
        <a:graphic>
          <a:graphicData uri="http://schemas.openxmlformats.org/presentationml/2006/ole">
            <p:oleObj spid="_x0000_s2054" name="Equation" r:id="rId9" imgW="799753" imgH="393529" progId="Equation.3">
              <p:embed/>
            </p:oleObj>
          </a:graphicData>
        </a:graphic>
      </p:graphicFrame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152400" y="1447800"/>
            <a:ext cx="7315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a) Phép nhân hai phân số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228600" y="4038600"/>
            <a:ext cx="73152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b) Phép chia hai phân số</a:t>
            </a:r>
            <a:endParaRPr lang="en-US" sz="280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5"/>
                </p:tgtEl>
              </p:cMediaNode>
            </p:audio>
          </p:childTnLst>
        </p:cTn>
      </p:par>
    </p:tnLst>
    <p:bldLst>
      <p:bldP spid="18436" grpId="0"/>
      <p:bldP spid="18436" grpId="1"/>
      <p:bldP spid="18447" grpId="0"/>
      <p:bldP spid="18449" grpId="0"/>
      <p:bldP spid="18450" grpId="0"/>
      <p:bldP spid="18451" grpId="0"/>
      <p:bldP spid="18451" grpId="1"/>
      <p:bldP spid="18452" grpId="0"/>
      <p:bldP spid="18453" grpId="0"/>
      <p:bldP spid="18456" grpId="0"/>
      <p:bldP spid="18456" grpId="1"/>
      <p:bldP spid="18456" grpId="2"/>
      <p:bldP spid="184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600"/>
          </a:p>
        </p:txBody>
      </p:sp>
      <p:sp>
        <p:nvSpPr>
          <p:cNvPr id="3084" name="Rectangle 4"/>
          <p:cNvSpPr>
            <a:spLocks noChangeArrowheads="1"/>
          </p:cNvSpPr>
          <p:nvPr/>
        </p:nvSpPr>
        <p:spPr bwMode="auto">
          <a:xfrm>
            <a:off x="0" y="30162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81000" y="2362200"/>
          <a:ext cx="939800" cy="836613"/>
        </p:xfrm>
        <a:graphic>
          <a:graphicData uri="http://schemas.openxmlformats.org/presentationml/2006/ole">
            <p:oleObj spid="_x0000_s3074" name="Equation" r:id="rId4" imgW="431613" imgH="393529" progId="Equation.3">
              <p:embed/>
            </p:oleObj>
          </a:graphicData>
        </a:graphic>
      </p:graphicFrame>
      <p:sp>
        <p:nvSpPr>
          <p:cNvPr id="3085" name="Rectangle 6"/>
          <p:cNvSpPr>
            <a:spLocks noChangeArrowheads="1"/>
          </p:cNvSpPr>
          <p:nvPr/>
        </p:nvSpPr>
        <p:spPr bwMode="auto">
          <a:xfrm>
            <a:off x="0" y="-652463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3086" name="Rectangle 7"/>
          <p:cNvSpPr>
            <a:spLocks noChangeArrowheads="1"/>
          </p:cNvSpPr>
          <p:nvPr/>
        </p:nvSpPr>
        <p:spPr bwMode="auto">
          <a:xfrm>
            <a:off x="0" y="4732338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0" y="66849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3088" name="Rectangle 9"/>
          <p:cNvSpPr>
            <a:spLocks noChangeArrowheads="1"/>
          </p:cNvSpPr>
          <p:nvPr/>
        </p:nvSpPr>
        <p:spPr bwMode="auto">
          <a:xfrm>
            <a:off x="0" y="71421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52750" algn="l"/>
              </a:tabLst>
            </a:pPr>
            <a:endParaRPr lang="en-US" sz="1600"/>
          </a:p>
        </p:txBody>
      </p:sp>
      <p:sp>
        <p:nvSpPr>
          <p:cNvPr id="3089" name="Rectangle 10"/>
          <p:cNvSpPr>
            <a:spLocks noChangeArrowheads="1"/>
          </p:cNvSpPr>
          <p:nvPr/>
        </p:nvSpPr>
        <p:spPr bwMode="auto">
          <a:xfrm>
            <a:off x="0" y="31686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1371600" y="2362200"/>
          <a:ext cx="2519363" cy="836613"/>
        </p:xfrm>
        <a:graphic>
          <a:graphicData uri="http://schemas.openxmlformats.org/presentationml/2006/ole">
            <p:oleObj spid="_x0000_s3075" name="Equation" r:id="rId5" imgW="1155700" imgH="393700" progId="Equation.3">
              <p:embed/>
            </p:oleObj>
          </a:graphicData>
        </a:graphic>
      </p:graphicFrame>
      <p:sp>
        <p:nvSpPr>
          <p:cNvPr id="3090" name="Rectangle 12"/>
          <p:cNvSpPr>
            <a:spLocks noChangeArrowheads="1"/>
          </p:cNvSpPr>
          <p:nvPr/>
        </p:nvSpPr>
        <p:spPr bwMode="auto">
          <a:xfrm>
            <a:off x="1371600" y="914400"/>
            <a:ext cx="6705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</a:rPr>
              <a:t>Ôn tập: Phép  nhân và phép chia hai phân số</a:t>
            </a:r>
          </a:p>
        </p:txBody>
      </p:sp>
      <p:sp>
        <p:nvSpPr>
          <p:cNvPr id="3091" name="Text Box 13"/>
          <p:cNvSpPr txBox="1">
            <a:spLocks noChangeArrowheads="1"/>
          </p:cNvSpPr>
          <p:nvPr/>
        </p:nvSpPr>
        <p:spPr bwMode="auto">
          <a:xfrm>
            <a:off x="4038600" y="4572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</a:t>
            </a:r>
            <a:r>
              <a:rPr lang="en-US" sz="2000" b="1" u="sng"/>
              <a:t>Toán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066800" y="52578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a)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6200" y="1447800"/>
            <a:ext cx="3581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* Luyện tập: Mở SGK/11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228600" y="1828800"/>
            <a:ext cx="1905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</a:t>
            </a:r>
            <a:r>
              <a:rPr lang="en-US" sz="2000" b="1" u="sng">
                <a:solidFill>
                  <a:srgbClr val="3333CC"/>
                </a:solidFill>
              </a:rPr>
              <a:t>Bài1</a:t>
            </a:r>
            <a:r>
              <a:rPr lang="en-US" sz="2000" b="1">
                <a:solidFill>
                  <a:srgbClr val="3333CC"/>
                </a:solidFill>
              </a:rPr>
              <a:t>:Tính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4675188" y="2363788"/>
          <a:ext cx="720725" cy="836612"/>
        </p:xfrm>
        <a:graphic>
          <a:graphicData uri="http://schemas.openxmlformats.org/presentationml/2006/ole">
            <p:oleObj spid="_x0000_s3076" name="Equation" r:id="rId6" imgW="330057" imgH="393529" progId="Equation.3">
              <p:embed/>
            </p:oleObj>
          </a:graphicData>
        </a:graphic>
      </p:graphicFrame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114800" y="2514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;</a:t>
            </a:r>
          </a:p>
        </p:txBody>
      </p:sp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5486400" y="2362200"/>
          <a:ext cx="3432175" cy="836613"/>
        </p:xfrm>
        <a:graphic>
          <a:graphicData uri="http://schemas.openxmlformats.org/presentationml/2006/ole">
            <p:oleObj spid="_x0000_s3077" name="Equation" r:id="rId7" imgW="1574800" imgH="393700" progId="Equation.3">
              <p:embed/>
            </p:oleObj>
          </a:graphicData>
        </a:graphic>
      </p:graphicFrame>
      <p:pic>
        <p:nvPicPr>
          <p:cNvPr id="20500" name="j0212101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2" name="j0214098.wav"/>
          </p:nvPr>
        </p:nvPicPr>
        <p:blipFill>
          <a:blip r:embed="rId8"/>
          <a:srcRect/>
          <a:stretch>
            <a:fillRect/>
          </a:stretch>
        </p:blipFill>
        <p:spPr>
          <a:xfrm>
            <a:off x="7924800" y="6553200"/>
            <a:ext cx="304800" cy="304800"/>
          </a:xfrm>
        </p:spPr>
      </p:pic>
      <p:graphicFrame>
        <p:nvGraphicFramePr>
          <p:cNvPr id="20501" name="Object 21"/>
          <p:cNvGraphicFramePr>
            <a:graphicFrameLocks noChangeAspect="1"/>
          </p:cNvGraphicFramePr>
          <p:nvPr/>
        </p:nvGraphicFramePr>
        <p:xfrm>
          <a:off x="533400" y="3657600"/>
          <a:ext cx="717550" cy="836613"/>
        </p:xfrm>
        <a:graphic>
          <a:graphicData uri="http://schemas.openxmlformats.org/presentationml/2006/ole">
            <p:oleObj spid="_x0000_s3078" name="Equation" r:id="rId9" imgW="330057" imgH="393529" progId="Equation.3">
              <p:embed/>
            </p:oleObj>
          </a:graphicData>
        </a:graphic>
      </p:graphicFrame>
      <p:graphicFrame>
        <p:nvGraphicFramePr>
          <p:cNvPr id="20502" name="Object 22"/>
          <p:cNvGraphicFramePr>
            <a:graphicFrameLocks noChangeAspect="1"/>
          </p:cNvGraphicFramePr>
          <p:nvPr/>
        </p:nvGraphicFramePr>
        <p:xfrm>
          <a:off x="1565275" y="3657600"/>
          <a:ext cx="2214563" cy="836613"/>
        </p:xfrm>
        <a:graphic>
          <a:graphicData uri="http://schemas.openxmlformats.org/presentationml/2006/ole">
            <p:oleObj spid="_x0000_s3079" name="Equation" r:id="rId10" imgW="1016000" imgH="393700" progId="Equation.3">
              <p:embed/>
            </p:oleObj>
          </a:graphicData>
        </a:graphic>
      </p:graphicFrame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0" y="38100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b)</a:t>
            </a:r>
          </a:p>
        </p:txBody>
      </p:sp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756150" y="3659188"/>
          <a:ext cx="665163" cy="836612"/>
        </p:xfrm>
        <a:graphic>
          <a:graphicData uri="http://schemas.openxmlformats.org/presentationml/2006/ole">
            <p:oleObj spid="_x0000_s3080" name="Equation" r:id="rId11" imgW="304536" imgH="393359" progId="Equation.3">
              <p:embed/>
            </p:oleObj>
          </a:graphicData>
        </a:graphic>
      </p:graphicFrame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232275" y="3811588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;</a:t>
            </a:r>
          </a:p>
        </p:txBody>
      </p:sp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5549900" y="3657600"/>
          <a:ext cx="2989263" cy="836613"/>
        </p:xfrm>
        <a:graphic>
          <a:graphicData uri="http://schemas.openxmlformats.org/presentationml/2006/ole">
            <p:oleObj spid="_x0000_s3081" name="Equation" r:id="rId12" imgW="1371600" imgH="393700" progId="Equation.3">
              <p:embed/>
            </p:oleObj>
          </a:graphicData>
        </a:graphic>
      </p:graphicFrame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4495800"/>
            <a:ext cx="4114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  </a:t>
            </a:r>
            <a:r>
              <a:rPr lang="en-US" sz="2000" b="1" u="sng">
                <a:solidFill>
                  <a:srgbClr val="3333CC"/>
                </a:solidFill>
              </a:rPr>
              <a:t>Bài2</a:t>
            </a:r>
            <a:r>
              <a:rPr lang="en-US" sz="2000" b="1">
                <a:solidFill>
                  <a:srgbClr val="3333CC"/>
                </a:solidFill>
              </a:rPr>
              <a:t>:Tính(theo mẫu):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0512" name="Object 32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1676400" y="5105400"/>
          <a:ext cx="4367213" cy="836613"/>
        </p:xfrm>
        <a:graphic>
          <a:graphicData uri="http://schemas.openxmlformats.org/presentationml/2006/ole">
            <p:oleObj spid="_x0000_s3082" name="Equation" r:id="rId13" imgW="2005729" imgH="393529" progId="Equation.3">
              <p:embed/>
            </p:oleObj>
          </a:graphicData>
        </a:graphic>
      </p:graphicFrame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228600" y="5257800"/>
            <a:ext cx="914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Mẫu: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0" y="25146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a)</a:t>
            </a:r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H="1">
            <a:off x="4648200" y="51054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>
            <a:off x="4838700" y="56134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 flipH="1">
            <a:off x="4038600" y="5562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5029200" y="5181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7" dur="2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3" dur="20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6" dur="20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9" dur="2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00"/>
                </p:tgtEl>
              </p:cMediaNode>
            </p:audio>
          </p:childTnLst>
        </p:cTn>
      </p:par>
    </p:tnLst>
    <p:bldLst>
      <p:bldP spid="20494" grpId="0"/>
      <p:bldP spid="20495" grpId="0"/>
      <p:bldP spid="20496" grpId="0"/>
      <p:bldP spid="20498" grpId="0"/>
      <p:bldP spid="20503" grpId="0"/>
      <p:bldP spid="20505" grpId="0"/>
      <p:bldP spid="20507" grpId="0"/>
      <p:bldP spid="20513" grpId="0"/>
      <p:bldP spid="20517" grpId="0"/>
      <p:bldP spid="20518" grpId="0" animBg="1"/>
      <p:bldP spid="20519" grpId="0" animBg="1"/>
      <p:bldP spid="20520" grpId="0" animBg="1"/>
      <p:bldP spid="205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60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30162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-652463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4732338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66849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0" y="71421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52750" algn="l"/>
              </a:tabLst>
            </a:pPr>
            <a:endParaRPr lang="en-US" sz="1600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0" y="31686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371600" y="914400"/>
            <a:ext cx="6705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</a:rPr>
              <a:t>Ôn tập: Phép  nhân và phép chia hai phân số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038600" y="4572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</a:t>
            </a:r>
            <a:r>
              <a:rPr lang="en-US" sz="2000" b="1" u="sng"/>
              <a:t>Toán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990600" y="29718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a)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76200" y="1447800"/>
            <a:ext cx="3581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* Luyện tập: Mở SGK/11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228600" y="1828800"/>
            <a:ext cx="1905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</a:t>
            </a:r>
            <a:r>
              <a:rPr lang="en-US" sz="2000" b="1" u="sng">
                <a:solidFill>
                  <a:srgbClr val="3333CC"/>
                </a:solidFill>
              </a:rPr>
              <a:t>Bài1</a:t>
            </a:r>
            <a:r>
              <a:rPr lang="en-US" sz="2000" b="1">
                <a:solidFill>
                  <a:srgbClr val="3333CC"/>
                </a:solidFill>
              </a:rPr>
              <a:t>:Tính</a:t>
            </a:r>
            <a:endParaRPr lang="en-US" sz="2800">
              <a:solidFill>
                <a:srgbClr val="3333CC"/>
              </a:solidFill>
            </a:endParaRPr>
          </a:p>
        </p:txBody>
      </p:sp>
      <p:pic>
        <p:nvPicPr>
          <p:cNvPr id="22548" name="j0212132.wav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wavAudioFile r:embed="rId2" name="j0214098.wav"/>
          </p:nvPr>
        </p:nvPicPr>
        <p:blipFill>
          <a:blip r:embed="rId4"/>
          <a:srcRect/>
          <a:stretch>
            <a:fillRect/>
          </a:stretch>
        </p:blipFill>
        <p:spPr>
          <a:xfrm>
            <a:off x="7924800" y="6553200"/>
            <a:ext cx="304800" cy="304800"/>
          </a:xfrm>
        </p:spPr>
      </p:pic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76200" y="2286000"/>
            <a:ext cx="4114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  </a:t>
            </a:r>
            <a:r>
              <a:rPr lang="en-US" sz="2000" b="1" u="sng">
                <a:solidFill>
                  <a:srgbClr val="3333CC"/>
                </a:solidFill>
              </a:rPr>
              <a:t>Bài2</a:t>
            </a:r>
            <a:r>
              <a:rPr lang="en-US" sz="2000" b="1">
                <a:solidFill>
                  <a:srgbClr val="3333CC"/>
                </a:solidFill>
              </a:rPr>
              <a:t>:Tính(theo mẫu):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2556" name="Object 28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1600200" y="2819400"/>
          <a:ext cx="4367213" cy="836613"/>
        </p:xfrm>
        <a:graphic>
          <a:graphicData uri="http://schemas.openxmlformats.org/presentationml/2006/ole">
            <p:oleObj spid="_x0000_s4098" name="Equation" r:id="rId5" imgW="2005729" imgH="393529" progId="Equation.3">
              <p:embed/>
            </p:oleObj>
          </a:graphicData>
        </a:graphic>
      </p:graphicFrame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152400" y="2971800"/>
            <a:ext cx="914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Mẫu: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H="1">
            <a:off x="4572000" y="28194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H="1">
            <a:off x="4762500" y="33274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 flipH="1">
            <a:off x="3962400" y="3276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4953000" y="28956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1901825" y="42672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b)</a:t>
            </a:r>
          </a:p>
        </p:txBody>
      </p:sp>
      <p:graphicFrame>
        <p:nvGraphicFramePr>
          <p:cNvPr id="22564" name="Object 36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1600200" y="4114800"/>
          <a:ext cx="6191250" cy="836613"/>
        </p:xfrm>
        <a:graphic>
          <a:graphicData uri="http://schemas.openxmlformats.org/presentationml/2006/ole">
            <p:oleObj spid="_x0000_s4099" name="Equation" r:id="rId6" imgW="2844800" imgH="393700" progId="Equation.3">
              <p:embed/>
            </p:oleObj>
          </a:graphicData>
        </a:graphic>
      </p:graphicFrame>
      <p:sp>
        <p:nvSpPr>
          <p:cNvPr id="22565" name="Line 37"/>
          <p:cNvSpPr>
            <a:spLocks noChangeShapeType="1"/>
          </p:cNvSpPr>
          <p:nvPr/>
        </p:nvSpPr>
        <p:spPr bwMode="auto">
          <a:xfrm flipH="1">
            <a:off x="6448425" y="41783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H="1">
            <a:off x="5635625" y="4572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 flipH="1">
            <a:off x="6423025" y="46482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 flipH="1">
            <a:off x="5584825" y="4191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914400" y="42672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b)</a:t>
            </a: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914400" y="5410200"/>
            <a:ext cx="533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c)</a:t>
            </a:r>
          </a:p>
        </p:txBody>
      </p:sp>
      <p:graphicFrame>
        <p:nvGraphicFramePr>
          <p:cNvPr id="22577" name="Object 49">
            <a:hlinkClick r:id="" action="ppaction://hlinkshowjump?jump=nextslide" endSnd="1"/>
          </p:cNvPr>
          <p:cNvGraphicFramePr>
            <a:graphicFrameLocks noChangeAspect="1"/>
          </p:cNvGraphicFramePr>
          <p:nvPr/>
        </p:nvGraphicFramePr>
        <p:xfrm>
          <a:off x="1393825" y="5259388"/>
          <a:ext cx="4781550" cy="836612"/>
        </p:xfrm>
        <a:graphic>
          <a:graphicData uri="http://schemas.openxmlformats.org/presentationml/2006/ole">
            <p:oleObj spid="_x0000_s4100" name="Equation" r:id="rId7" imgW="2197100" imgH="393700" progId="Equation.3">
              <p:embed/>
            </p:oleObj>
          </a:graphicData>
        </a:graphic>
      </p:graphicFrame>
      <p:sp>
        <p:nvSpPr>
          <p:cNvPr id="22578" name="Line 50"/>
          <p:cNvSpPr>
            <a:spLocks noChangeShapeType="1"/>
          </p:cNvSpPr>
          <p:nvPr/>
        </p:nvSpPr>
        <p:spPr bwMode="auto">
          <a:xfrm flipH="1">
            <a:off x="4038600" y="5334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79" name="Line 51"/>
          <p:cNvSpPr>
            <a:spLocks noChangeShapeType="1"/>
          </p:cNvSpPr>
          <p:nvPr/>
        </p:nvSpPr>
        <p:spPr bwMode="auto">
          <a:xfrm flipH="1">
            <a:off x="4876800" y="5767388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H="1">
            <a:off x="4495800" y="57150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81" name="Line 53"/>
          <p:cNvSpPr>
            <a:spLocks noChangeShapeType="1"/>
          </p:cNvSpPr>
          <p:nvPr/>
        </p:nvSpPr>
        <p:spPr bwMode="auto">
          <a:xfrm flipH="1">
            <a:off x="5334000" y="5257800"/>
            <a:ext cx="1524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20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20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8"/>
                </p:tgtEl>
              </p:cMediaNode>
            </p:audio>
          </p:childTnLst>
        </p:cTn>
      </p:par>
    </p:tnLst>
    <p:bldLst>
      <p:bldP spid="22542" grpId="0"/>
      <p:bldP spid="22543" grpId="0"/>
      <p:bldP spid="22544" grpId="0"/>
      <p:bldP spid="22555" grpId="0"/>
      <p:bldP spid="22557" grpId="0"/>
      <p:bldP spid="22559" grpId="0" animBg="1"/>
      <p:bldP spid="22560" grpId="0" animBg="1"/>
      <p:bldP spid="22561" grpId="0" animBg="1"/>
      <p:bldP spid="22562" grpId="0" animBg="1"/>
      <p:bldP spid="22563" grpId="0"/>
      <p:bldP spid="22565" grpId="0" animBg="1"/>
      <p:bldP spid="22566" grpId="0" animBg="1"/>
      <p:bldP spid="22567" grpId="0" animBg="1"/>
      <p:bldP spid="22568" grpId="0" animBg="1"/>
      <p:bldP spid="22569" grpId="0"/>
      <p:bldP spid="22576" grpId="0"/>
      <p:bldP spid="22578" grpId="0" animBg="1"/>
      <p:bldP spid="22579" grpId="0" animBg="1"/>
      <p:bldP spid="22580" grpId="0" animBg="1"/>
      <p:bldP spid="225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60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-652463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4732338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0" y="66849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0" y="71421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52750" algn="l"/>
              </a:tabLst>
            </a:pPr>
            <a:endParaRPr lang="en-US" sz="1600"/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-152400" y="32448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1371600" y="914400"/>
            <a:ext cx="6705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</a:rPr>
              <a:t>Ôn tập: Phép  nhân và phép chia hai phân số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4038600" y="4572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</a:t>
            </a:r>
            <a:r>
              <a:rPr lang="en-US" sz="2000" b="1" u="sng"/>
              <a:t>Toán</a:t>
            </a:r>
          </a:p>
        </p:txBody>
      </p:sp>
      <p:sp>
        <p:nvSpPr>
          <p:cNvPr id="5132" name="Rectangle 11"/>
          <p:cNvSpPr>
            <a:spLocks noChangeArrowheads="1"/>
          </p:cNvSpPr>
          <p:nvPr/>
        </p:nvSpPr>
        <p:spPr bwMode="auto">
          <a:xfrm>
            <a:off x="76200" y="1447800"/>
            <a:ext cx="3581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* Luyện tập: Mở SGK/11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5133" name="Rectangle 12"/>
          <p:cNvSpPr>
            <a:spLocks noChangeArrowheads="1"/>
          </p:cNvSpPr>
          <p:nvPr/>
        </p:nvSpPr>
        <p:spPr bwMode="auto">
          <a:xfrm>
            <a:off x="228600" y="1828800"/>
            <a:ext cx="1905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</a:t>
            </a:r>
            <a:r>
              <a:rPr lang="en-US" sz="2000" b="1" u="sng">
                <a:solidFill>
                  <a:srgbClr val="3333CC"/>
                </a:solidFill>
              </a:rPr>
              <a:t>Bài1</a:t>
            </a:r>
            <a:r>
              <a:rPr lang="en-US" sz="2000" b="1">
                <a:solidFill>
                  <a:srgbClr val="3333CC"/>
                </a:solidFill>
              </a:rPr>
              <a:t>:Tính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5134" name="Rectangle 45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>
            <p:ph sz="quarter" idx="1"/>
          </p:nvPr>
        </p:nvGraphicFramePr>
        <p:xfrm>
          <a:off x="685800" y="4953000"/>
          <a:ext cx="1219200" cy="685800"/>
        </p:xfrm>
        <a:graphic>
          <a:graphicData uri="http://schemas.openxmlformats.org/presentationml/2006/ole">
            <p:oleObj spid="_x0000_s5122" name="Equation" r:id="rId4" imgW="279279" imgH="393529" progId="Equation.3">
              <p:embed/>
            </p:oleObj>
          </a:graphicData>
        </a:graphic>
      </p:graphicFrame>
      <p:pic>
        <p:nvPicPr>
          <p:cNvPr id="27663" name="j0212148.wav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wavAudioFile r:embed="rId2" name="j0214098.wav"/>
          </p:nvPr>
        </p:nvPicPr>
        <p:blipFill>
          <a:blip r:embed="rId5"/>
          <a:srcRect/>
          <a:stretch>
            <a:fillRect/>
          </a:stretch>
        </p:blipFill>
        <p:spPr>
          <a:xfrm>
            <a:off x="8458200" y="6019800"/>
            <a:ext cx="304800" cy="304800"/>
          </a:xfrm>
        </p:spPr>
      </p:pic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76200" y="2286000"/>
            <a:ext cx="4114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  </a:t>
            </a:r>
            <a:r>
              <a:rPr lang="en-US" sz="2000" b="1" u="sng">
                <a:solidFill>
                  <a:srgbClr val="3333CC"/>
                </a:solidFill>
              </a:rPr>
              <a:t>Bài2</a:t>
            </a:r>
            <a:r>
              <a:rPr lang="en-US" sz="2000" b="1">
                <a:solidFill>
                  <a:srgbClr val="3333CC"/>
                </a:solidFill>
              </a:rPr>
              <a:t>:Tính(theo mẫu):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152400" y="33210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304800" y="2743200"/>
            <a:ext cx="1066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u="sng">
                <a:solidFill>
                  <a:srgbClr val="3333CC"/>
                </a:solidFill>
              </a:rPr>
              <a:t>Bài3</a:t>
            </a:r>
            <a:r>
              <a:rPr lang="en-US" sz="2000" b="1">
                <a:solidFill>
                  <a:srgbClr val="3333CC"/>
                </a:solidFill>
              </a:rPr>
              <a:t>: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381000" y="3352800"/>
            <a:ext cx="1524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u="sng">
                <a:solidFill>
                  <a:srgbClr val="3333CC"/>
                </a:solidFill>
              </a:rPr>
              <a:t>Tóm tắt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7668" name="Object 20"/>
          <p:cNvGraphicFramePr>
            <a:graphicFrameLocks noChangeAspect="1"/>
          </p:cNvGraphicFramePr>
          <p:nvPr/>
        </p:nvGraphicFramePr>
        <p:xfrm>
          <a:off x="2143125" y="4114800"/>
          <a:ext cx="439738" cy="649288"/>
        </p:xfrm>
        <a:graphic>
          <a:graphicData uri="http://schemas.openxmlformats.org/presentationml/2006/ole">
            <p:oleObj spid="_x0000_s5123" name="Equation" r:id="rId6" imgW="266469" imgH="393359" progId="Equation.3">
              <p:embed/>
            </p:oleObj>
          </a:graphicData>
        </a:graphic>
      </p:graphicFrame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81000" y="4311650"/>
            <a:ext cx="1250950" cy="338138"/>
            <a:chOff x="2208" y="2668"/>
            <a:chExt cx="788" cy="213"/>
          </a:xfrm>
        </p:grpSpPr>
        <p:sp>
          <p:nvSpPr>
            <p:cNvPr id="5159" name="Rectangle 22"/>
            <p:cNvSpPr>
              <a:spLocks noChangeArrowheads="1"/>
            </p:cNvSpPr>
            <p:nvPr/>
          </p:nvSpPr>
          <p:spPr bwMode="auto">
            <a:xfrm>
              <a:off x="2208" y="2668"/>
              <a:ext cx="116" cy="213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5160" name="Rectangle 23"/>
            <p:cNvSpPr>
              <a:spLocks noChangeArrowheads="1"/>
            </p:cNvSpPr>
            <p:nvPr/>
          </p:nvSpPr>
          <p:spPr bwMode="auto">
            <a:xfrm>
              <a:off x="2544" y="2668"/>
              <a:ext cx="116" cy="213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5161" name="Rectangle 24"/>
            <p:cNvSpPr>
              <a:spLocks noChangeArrowheads="1"/>
            </p:cNvSpPr>
            <p:nvPr/>
          </p:nvSpPr>
          <p:spPr bwMode="auto">
            <a:xfrm>
              <a:off x="2880" y="2668"/>
              <a:ext cx="116" cy="213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381000" y="4311650"/>
            <a:ext cx="184150" cy="3381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81000" y="4267200"/>
            <a:ext cx="533400" cy="400050"/>
            <a:chOff x="2592" y="3504"/>
            <a:chExt cx="336" cy="252"/>
          </a:xfrm>
        </p:grpSpPr>
        <p:sp>
          <p:nvSpPr>
            <p:cNvPr id="5157" name="Rectangle 27"/>
            <p:cNvSpPr>
              <a:spLocks noChangeArrowheads="1"/>
            </p:cNvSpPr>
            <p:nvPr/>
          </p:nvSpPr>
          <p:spPr bwMode="auto">
            <a:xfrm>
              <a:off x="2592" y="3532"/>
              <a:ext cx="336" cy="213"/>
            </a:xfrm>
            <a:prstGeom prst="rect">
              <a:avLst/>
            </a:prstGeom>
            <a:solidFill>
              <a:schemeClr val="accent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5158" name="Text Box 28"/>
            <p:cNvSpPr txBox="1">
              <a:spLocks noChangeArrowheads="1"/>
            </p:cNvSpPr>
            <p:nvPr/>
          </p:nvSpPr>
          <p:spPr bwMode="auto">
            <a:xfrm>
              <a:off x="2640" y="3504"/>
              <a:ext cx="192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CC3300"/>
                  </a:solidFill>
                </a:rPr>
                <a:t>?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914400" y="4267200"/>
            <a:ext cx="533400" cy="400050"/>
            <a:chOff x="2592" y="3504"/>
            <a:chExt cx="336" cy="252"/>
          </a:xfrm>
        </p:grpSpPr>
        <p:sp>
          <p:nvSpPr>
            <p:cNvPr id="5155" name="Rectangle 30"/>
            <p:cNvSpPr>
              <a:spLocks noChangeArrowheads="1"/>
            </p:cNvSpPr>
            <p:nvPr/>
          </p:nvSpPr>
          <p:spPr bwMode="auto">
            <a:xfrm>
              <a:off x="2592" y="3532"/>
              <a:ext cx="336" cy="213"/>
            </a:xfrm>
            <a:prstGeom prst="rect">
              <a:avLst/>
            </a:prstGeom>
            <a:solidFill>
              <a:schemeClr val="accent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5156" name="Text Box 31"/>
            <p:cNvSpPr txBox="1">
              <a:spLocks noChangeArrowheads="1"/>
            </p:cNvSpPr>
            <p:nvPr/>
          </p:nvSpPr>
          <p:spPr bwMode="auto">
            <a:xfrm>
              <a:off x="2640" y="3504"/>
              <a:ext cx="192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CC3300"/>
                  </a:solidFill>
                </a:rPr>
                <a:t>?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447800" y="4267200"/>
            <a:ext cx="533400" cy="400050"/>
            <a:chOff x="2592" y="3504"/>
            <a:chExt cx="336" cy="252"/>
          </a:xfrm>
        </p:grpSpPr>
        <p:sp>
          <p:nvSpPr>
            <p:cNvPr id="5153" name="Rectangle 33"/>
            <p:cNvSpPr>
              <a:spLocks noChangeArrowheads="1"/>
            </p:cNvSpPr>
            <p:nvPr/>
          </p:nvSpPr>
          <p:spPr bwMode="auto">
            <a:xfrm>
              <a:off x="2592" y="3532"/>
              <a:ext cx="336" cy="213"/>
            </a:xfrm>
            <a:prstGeom prst="rect">
              <a:avLst/>
            </a:prstGeom>
            <a:solidFill>
              <a:schemeClr val="accent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2640" y="3504"/>
              <a:ext cx="192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CC3300"/>
                  </a:solidFill>
                </a:rPr>
                <a:t>?</a:t>
              </a:r>
            </a:p>
          </p:txBody>
        </p:sp>
      </p:grp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4343400" y="3200400"/>
            <a:ext cx="2438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u="sng">
                <a:solidFill>
                  <a:srgbClr val="3333CC"/>
                </a:solidFill>
              </a:rPr>
              <a:t>H</a:t>
            </a:r>
            <a:r>
              <a:rPr lang="vi-VN" sz="2000" b="1" u="sng">
                <a:solidFill>
                  <a:srgbClr val="3333CC"/>
                </a:solidFill>
              </a:rPr>
              <a:t>ư</a:t>
            </a:r>
            <a:r>
              <a:rPr lang="en-US" sz="2000" b="1" u="sng">
                <a:solidFill>
                  <a:srgbClr val="3333CC"/>
                </a:solidFill>
              </a:rPr>
              <a:t>ớng dẫn Giải</a:t>
            </a:r>
            <a:endParaRPr lang="en-US" sz="2800" u="sng">
              <a:solidFill>
                <a:srgbClr val="3333CC"/>
              </a:solidFill>
            </a:endParaRP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3657600" y="4648200"/>
            <a:ext cx="3124200" cy="4000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hlink"/>
                </a:solidFill>
              </a:rPr>
              <a:t>DT tấm bìa</a:t>
            </a:r>
            <a:r>
              <a:rPr lang="en-US" sz="2000">
                <a:solidFill>
                  <a:srgbClr val="3333CC"/>
                </a:solidFill>
              </a:rPr>
              <a:t>     :  3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2895600" y="5486400"/>
            <a:ext cx="510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hlink"/>
                </a:solidFill>
              </a:rPr>
              <a:t>Diên tích của mỗi phần tấm bìa</a:t>
            </a:r>
            <a:endParaRPr lang="en-US" sz="2800">
              <a:solidFill>
                <a:schemeClr val="hlink"/>
              </a:solidFill>
            </a:endParaRPr>
          </a:p>
        </p:txBody>
      </p:sp>
      <p:sp>
        <p:nvSpPr>
          <p:cNvPr id="5148" name="Text Box 43"/>
          <p:cNvSpPr txBox="1">
            <a:spLocks noChangeArrowheads="1"/>
          </p:cNvSpPr>
          <p:nvPr/>
        </p:nvSpPr>
        <p:spPr bwMode="auto">
          <a:xfrm>
            <a:off x="4114800" y="5105400"/>
            <a:ext cx="685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CC3300"/>
              </a:solidFill>
            </a:endParaRPr>
          </a:p>
        </p:txBody>
      </p:sp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3200400" y="3810000"/>
            <a:ext cx="4495800" cy="400050"/>
          </a:xfrm>
          <a:prstGeom prst="rect">
            <a:avLst/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hlink"/>
                </a:solidFill>
              </a:rPr>
              <a:t>Chiều dài    X    chiều rộng</a:t>
            </a:r>
            <a:endParaRPr lang="en-US" sz="2800">
              <a:solidFill>
                <a:schemeClr val="hlink"/>
              </a:solidFill>
            </a:endParaRPr>
          </a:p>
        </p:txBody>
      </p:sp>
      <p:sp>
        <p:nvSpPr>
          <p:cNvPr id="27702" name="Rectangle 54"/>
          <p:cNvSpPr>
            <a:spLocks noChangeArrowheads="1"/>
          </p:cNvSpPr>
          <p:nvPr/>
        </p:nvSpPr>
        <p:spPr bwMode="auto">
          <a:xfrm>
            <a:off x="3657600" y="4648200"/>
            <a:ext cx="19050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hlink"/>
                </a:solidFill>
              </a:rPr>
              <a:t>DT tấm bìa</a:t>
            </a:r>
            <a:r>
              <a:rPr lang="en-US" sz="2000">
                <a:solidFill>
                  <a:srgbClr val="3333CC"/>
                </a:solidFill>
              </a:rPr>
              <a:t>    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 flipH="1" flipV="1">
            <a:off x="4343400" y="5181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 flipH="1" flipV="1">
            <a:off x="4343400" y="426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63"/>
                </p:tgtEl>
              </p:cMediaNode>
            </p:audio>
          </p:childTnLst>
        </p:cTn>
      </p:par>
    </p:tnLst>
    <p:bldLst>
      <p:bldP spid="27667" grpId="0"/>
      <p:bldP spid="27673" grpId="0" animBg="1"/>
      <p:bldP spid="27683" grpId="0"/>
      <p:bldP spid="27684" grpId="0" animBg="1"/>
      <p:bldP spid="27686" grpId="0"/>
      <p:bldP spid="27696" grpId="0" animBg="1"/>
      <p:bldP spid="27702" grpId="0" animBg="1"/>
      <p:bldP spid="27706" grpId="0" animBg="1"/>
      <p:bldP spid="277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8486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600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0" y="-652463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0" y="4732338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0" y="66849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0" y="7142163"/>
            <a:ext cx="1841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52750" algn="l"/>
              </a:tabLst>
            </a:pPr>
            <a:endParaRPr lang="en-US" sz="1600"/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-152400" y="32448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6157" name="Rectangle 10"/>
          <p:cNvSpPr>
            <a:spLocks noChangeArrowheads="1"/>
          </p:cNvSpPr>
          <p:nvPr/>
        </p:nvSpPr>
        <p:spPr bwMode="auto">
          <a:xfrm>
            <a:off x="1371600" y="914400"/>
            <a:ext cx="6705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</a:rPr>
              <a:t>Ôn tập: Phép  nhân và phép chia hai phân số</a:t>
            </a:r>
          </a:p>
        </p:txBody>
      </p:sp>
      <p:sp>
        <p:nvSpPr>
          <p:cNvPr id="6158" name="Text Box 11"/>
          <p:cNvSpPr txBox="1">
            <a:spLocks noChangeArrowheads="1"/>
          </p:cNvSpPr>
          <p:nvPr/>
        </p:nvSpPr>
        <p:spPr bwMode="auto">
          <a:xfrm>
            <a:off x="4038600" y="457200"/>
            <a:ext cx="129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 </a:t>
            </a:r>
            <a:r>
              <a:rPr lang="en-US" sz="2000" b="1" u="sng"/>
              <a:t>Toán</a:t>
            </a:r>
          </a:p>
        </p:txBody>
      </p:sp>
      <p:sp>
        <p:nvSpPr>
          <p:cNvPr id="6159" name="Rectangle 13"/>
          <p:cNvSpPr>
            <a:spLocks noChangeArrowheads="1"/>
          </p:cNvSpPr>
          <p:nvPr/>
        </p:nvSpPr>
        <p:spPr bwMode="auto">
          <a:xfrm>
            <a:off x="76200" y="1447800"/>
            <a:ext cx="3581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* Luyện tập: Mở SGK/11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6160" name="Rectangle 14"/>
          <p:cNvSpPr>
            <a:spLocks noChangeArrowheads="1"/>
          </p:cNvSpPr>
          <p:nvPr/>
        </p:nvSpPr>
        <p:spPr bwMode="auto">
          <a:xfrm>
            <a:off x="228600" y="1828800"/>
            <a:ext cx="1905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</a:t>
            </a:r>
            <a:r>
              <a:rPr lang="en-US" sz="2000" b="1" u="sng">
                <a:solidFill>
                  <a:srgbClr val="3333CC"/>
                </a:solidFill>
              </a:rPr>
              <a:t>Bài1</a:t>
            </a:r>
            <a:r>
              <a:rPr lang="en-US" sz="2000" b="1">
                <a:solidFill>
                  <a:srgbClr val="3333CC"/>
                </a:solidFill>
              </a:rPr>
              <a:t>:Tính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6161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graphicFrame>
        <p:nvGraphicFramePr>
          <p:cNvPr id="6146" name="Object 50"/>
          <p:cNvGraphicFramePr>
            <a:graphicFrameLocks noChangeAspect="1"/>
          </p:cNvGraphicFramePr>
          <p:nvPr>
            <p:ph sz="half" idx="1"/>
          </p:nvPr>
        </p:nvGraphicFramePr>
        <p:xfrm>
          <a:off x="762000" y="4953000"/>
          <a:ext cx="990600" cy="685800"/>
        </p:xfrm>
        <a:graphic>
          <a:graphicData uri="http://schemas.openxmlformats.org/presentationml/2006/ole">
            <p:oleObj spid="_x0000_s6146" name="Equation" r:id="rId4" imgW="279279" imgH="393529" progId="Equation.3">
              <p:embed/>
            </p:oleObj>
          </a:graphicData>
        </a:graphic>
      </p:graphicFrame>
      <p:pic>
        <p:nvPicPr>
          <p:cNvPr id="23567" name="j0212179.wav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wavAudioFile r:embed="rId2" name="j0214098.wav"/>
          </p:nvPr>
        </p:nvPicPr>
        <p:blipFill>
          <a:blip r:embed="rId5"/>
          <a:srcRect/>
          <a:stretch>
            <a:fillRect/>
          </a:stretch>
        </p:blipFill>
        <p:spPr>
          <a:xfrm>
            <a:off x="7620000" y="6400800"/>
            <a:ext cx="304800" cy="304800"/>
          </a:xfrm>
        </p:spPr>
      </p:pic>
      <p:sp>
        <p:nvSpPr>
          <p:cNvPr id="6163" name="Rectangle 16"/>
          <p:cNvSpPr>
            <a:spLocks noChangeArrowheads="1"/>
          </p:cNvSpPr>
          <p:nvPr/>
        </p:nvSpPr>
        <p:spPr bwMode="auto">
          <a:xfrm>
            <a:off x="76200" y="2286000"/>
            <a:ext cx="4114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3333CC"/>
                </a:solidFill>
              </a:rPr>
              <a:t>   </a:t>
            </a:r>
            <a:r>
              <a:rPr lang="en-US" sz="2000" b="1" u="sng">
                <a:solidFill>
                  <a:srgbClr val="3333CC"/>
                </a:solidFill>
              </a:rPr>
              <a:t>Bài2</a:t>
            </a:r>
            <a:r>
              <a:rPr lang="en-US" sz="2000" b="1">
                <a:solidFill>
                  <a:srgbClr val="3333CC"/>
                </a:solidFill>
              </a:rPr>
              <a:t>:Tính(theo mẫu):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6164" name="Rectangle 36"/>
          <p:cNvSpPr>
            <a:spLocks noChangeArrowheads="1"/>
          </p:cNvSpPr>
          <p:nvPr/>
        </p:nvSpPr>
        <p:spPr bwMode="auto">
          <a:xfrm>
            <a:off x="152400" y="3321050"/>
            <a:ext cx="1841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6165" name="Rectangle 37"/>
          <p:cNvSpPr>
            <a:spLocks noChangeArrowheads="1"/>
          </p:cNvSpPr>
          <p:nvPr/>
        </p:nvSpPr>
        <p:spPr bwMode="auto">
          <a:xfrm>
            <a:off x="304800" y="2743200"/>
            <a:ext cx="1066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u="sng">
                <a:solidFill>
                  <a:srgbClr val="3333CC"/>
                </a:solidFill>
              </a:rPr>
              <a:t>Bài3</a:t>
            </a:r>
            <a:r>
              <a:rPr lang="en-US" sz="2000" b="1">
                <a:solidFill>
                  <a:srgbClr val="3333CC"/>
                </a:solidFill>
              </a:rPr>
              <a:t>:</a:t>
            </a:r>
            <a:endParaRPr lang="en-US" sz="2800">
              <a:solidFill>
                <a:srgbClr val="3333CC"/>
              </a:solidFill>
            </a:endParaRPr>
          </a:p>
        </p:txBody>
      </p:sp>
      <p:sp>
        <p:nvSpPr>
          <p:cNvPr id="6166" name="Rectangle 38"/>
          <p:cNvSpPr>
            <a:spLocks noChangeArrowheads="1"/>
          </p:cNvSpPr>
          <p:nvPr/>
        </p:nvSpPr>
        <p:spPr bwMode="auto">
          <a:xfrm>
            <a:off x="381000" y="3352800"/>
            <a:ext cx="1524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u="sng">
                <a:solidFill>
                  <a:srgbClr val="3333CC"/>
                </a:solidFill>
              </a:rPr>
              <a:t>Tóm tắt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6147" name="Object 52"/>
          <p:cNvGraphicFramePr>
            <a:graphicFrameLocks noChangeAspect="1"/>
          </p:cNvGraphicFramePr>
          <p:nvPr/>
        </p:nvGraphicFramePr>
        <p:xfrm>
          <a:off x="2143125" y="4114800"/>
          <a:ext cx="439738" cy="649288"/>
        </p:xfrm>
        <a:graphic>
          <a:graphicData uri="http://schemas.openxmlformats.org/presentationml/2006/ole">
            <p:oleObj spid="_x0000_s6147" name="Equation" r:id="rId6" imgW="266469" imgH="393359" progId="Equation.3">
              <p:embed/>
            </p:oleObj>
          </a:graphicData>
        </a:graphic>
      </p:graphicFrame>
      <p:grpSp>
        <p:nvGrpSpPr>
          <p:cNvPr id="6167" name="Group 67"/>
          <p:cNvGrpSpPr>
            <a:grpSpLocks/>
          </p:cNvGrpSpPr>
          <p:nvPr/>
        </p:nvGrpSpPr>
        <p:grpSpPr bwMode="auto">
          <a:xfrm>
            <a:off x="381000" y="4311650"/>
            <a:ext cx="1250950" cy="338138"/>
            <a:chOff x="2208" y="2668"/>
            <a:chExt cx="788" cy="213"/>
          </a:xfrm>
        </p:grpSpPr>
        <p:sp>
          <p:nvSpPr>
            <p:cNvPr id="6182" name="Rectangle 54"/>
            <p:cNvSpPr>
              <a:spLocks noChangeArrowheads="1"/>
            </p:cNvSpPr>
            <p:nvPr/>
          </p:nvSpPr>
          <p:spPr bwMode="auto">
            <a:xfrm>
              <a:off x="2208" y="2668"/>
              <a:ext cx="116" cy="213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6183" name="Rectangle 55"/>
            <p:cNvSpPr>
              <a:spLocks noChangeArrowheads="1"/>
            </p:cNvSpPr>
            <p:nvPr/>
          </p:nvSpPr>
          <p:spPr bwMode="auto">
            <a:xfrm>
              <a:off x="2544" y="2668"/>
              <a:ext cx="116" cy="213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6184" name="Rectangle 56"/>
            <p:cNvSpPr>
              <a:spLocks noChangeArrowheads="1"/>
            </p:cNvSpPr>
            <p:nvPr/>
          </p:nvSpPr>
          <p:spPr bwMode="auto">
            <a:xfrm>
              <a:off x="2880" y="2668"/>
              <a:ext cx="116" cy="213"/>
            </a:xfrm>
            <a:prstGeom prst="rect">
              <a:avLst/>
            </a:prstGeom>
            <a:noFill/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6168" name="Rectangle 59"/>
          <p:cNvSpPr>
            <a:spLocks noChangeArrowheads="1"/>
          </p:cNvSpPr>
          <p:nvPr/>
        </p:nvSpPr>
        <p:spPr bwMode="auto">
          <a:xfrm>
            <a:off x="381000" y="4311650"/>
            <a:ext cx="184150" cy="3381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pSp>
        <p:nvGrpSpPr>
          <p:cNvPr id="6169" name="Group 69"/>
          <p:cNvGrpSpPr>
            <a:grpSpLocks/>
          </p:cNvGrpSpPr>
          <p:nvPr/>
        </p:nvGrpSpPr>
        <p:grpSpPr bwMode="auto">
          <a:xfrm>
            <a:off x="381000" y="4267200"/>
            <a:ext cx="533400" cy="400050"/>
            <a:chOff x="2592" y="3504"/>
            <a:chExt cx="336" cy="252"/>
          </a:xfrm>
        </p:grpSpPr>
        <p:sp>
          <p:nvSpPr>
            <p:cNvPr id="6180" name="Rectangle 65"/>
            <p:cNvSpPr>
              <a:spLocks noChangeArrowheads="1"/>
            </p:cNvSpPr>
            <p:nvPr/>
          </p:nvSpPr>
          <p:spPr bwMode="auto">
            <a:xfrm>
              <a:off x="2592" y="3532"/>
              <a:ext cx="336" cy="213"/>
            </a:xfrm>
            <a:prstGeom prst="rect">
              <a:avLst/>
            </a:prstGeom>
            <a:solidFill>
              <a:schemeClr val="accent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6181" name="Text Box 68"/>
            <p:cNvSpPr txBox="1">
              <a:spLocks noChangeArrowheads="1"/>
            </p:cNvSpPr>
            <p:nvPr/>
          </p:nvSpPr>
          <p:spPr bwMode="auto">
            <a:xfrm>
              <a:off x="2640" y="3504"/>
              <a:ext cx="192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CC3300"/>
                  </a:solidFill>
                </a:rPr>
                <a:t>?</a:t>
              </a:r>
            </a:p>
          </p:txBody>
        </p:sp>
      </p:grpSp>
      <p:grpSp>
        <p:nvGrpSpPr>
          <p:cNvPr id="6170" name="Group 70"/>
          <p:cNvGrpSpPr>
            <a:grpSpLocks/>
          </p:cNvGrpSpPr>
          <p:nvPr/>
        </p:nvGrpSpPr>
        <p:grpSpPr bwMode="auto">
          <a:xfrm>
            <a:off x="914400" y="4267200"/>
            <a:ext cx="533400" cy="400050"/>
            <a:chOff x="2592" y="3504"/>
            <a:chExt cx="336" cy="252"/>
          </a:xfrm>
        </p:grpSpPr>
        <p:sp>
          <p:nvSpPr>
            <p:cNvPr id="6178" name="Rectangle 71"/>
            <p:cNvSpPr>
              <a:spLocks noChangeArrowheads="1"/>
            </p:cNvSpPr>
            <p:nvPr/>
          </p:nvSpPr>
          <p:spPr bwMode="auto">
            <a:xfrm>
              <a:off x="2592" y="3532"/>
              <a:ext cx="336" cy="213"/>
            </a:xfrm>
            <a:prstGeom prst="rect">
              <a:avLst/>
            </a:prstGeom>
            <a:solidFill>
              <a:schemeClr val="accent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6179" name="Text Box 72"/>
            <p:cNvSpPr txBox="1">
              <a:spLocks noChangeArrowheads="1"/>
            </p:cNvSpPr>
            <p:nvPr/>
          </p:nvSpPr>
          <p:spPr bwMode="auto">
            <a:xfrm>
              <a:off x="2640" y="3504"/>
              <a:ext cx="192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CC3300"/>
                  </a:solidFill>
                </a:rPr>
                <a:t>?</a:t>
              </a:r>
            </a:p>
          </p:txBody>
        </p:sp>
      </p:grpSp>
      <p:grpSp>
        <p:nvGrpSpPr>
          <p:cNvPr id="6171" name="Group 73"/>
          <p:cNvGrpSpPr>
            <a:grpSpLocks/>
          </p:cNvGrpSpPr>
          <p:nvPr/>
        </p:nvGrpSpPr>
        <p:grpSpPr bwMode="auto">
          <a:xfrm>
            <a:off x="1447800" y="4267200"/>
            <a:ext cx="533400" cy="400050"/>
            <a:chOff x="2592" y="3504"/>
            <a:chExt cx="336" cy="252"/>
          </a:xfrm>
        </p:grpSpPr>
        <p:sp>
          <p:nvSpPr>
            <p:cNvPr id="6176" name="Rectangle 74"/>
            <p:cNvSpPr>
              <a:spLocks noChangeArrowheads="1"/>
            </p:cNvSpPr>
            <p:nvPr/>
          </p:nvSpPr>
          <p:spPr bwMode="auto">
            <a:xfrm>
              <a:off x="2592" y="3532"/>
              <a:ext cx="336" cy="213"/>
            </a:xfrm>
            <a:prstGeom prst="rect">
              <a:avLst/>
            </a:prstGeom>
            <a:solidFill>
              <a:schemeClr val="accent1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600"/>
            </a:p>
          </p:txBody>
        </p:sp>
        <p:sp>
          <p:nvSpPr>
            <p:cNvPr id="6177" name="Text Box 75"/>
            <p:cNvSpPr txBox="1">
              <a:spLocks noChangeArrowheads="1"/>
            </p:cNvSpPr>
            <p:nvPr/>
          </p:nvSpPr>
          <p:spPr bwMode="auto">
            <a:xfrm>
              <a:off x="2640" y="3504"/>
              <a:ext cx="192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CC3300"/>
                  </a:solidFill>
                </a:rPr>
                <a:t>?</a:t>
              </a:r>
            </a:p>
          </p:txBody>
        </p:sp>
      </p:grpSp>
      <p:sp>
        <p:nvSpPr>
          <p:cNvPr id="23628" name="Rectangle 76"/>
          <p:cNvSpPr>
            <a:spLocks noChangeArrowheads="1"/>
          </p:cNvSpPr>
          <p:nvPr/>
        </p:nvSpPr>
        <p:spPr bwMode="auto">
          <a:xfrm>
            <a:off x="4343400" y="3200400"/>
            <a:ext cx="1676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u="sng">
                <a:solidFill>
                  <a:srgbClr val="3333CC"/>
                </a:solidFill>
              </a:rPr>
              <a:t>Giải</a:t>
            </a:r>
            <a:endParaRPr lang="en-US" sz="2800" u="sng">
              <a:solidFill>
                <a:srgbClr val="3333CC"/>
              </a:solidFill>
            </a:endParaRPr>
          </a:p>
        </p:txBody>
      </p:sp>
      <p:sp>
        <p:nvSpPr>
          <p:cNvPr id="23629" name="Rectangle 77"/>
          <p:cNvSpPr>
            <a:spLocks noChangeArrowheads="1"/>
          </p:cNvSpPr>
          <p:nvPr/>
        </p:nvSpPr>
        <p:spPr bwMode="auto">
          <a:xfrm>
            <a:off x="3124200" y="3581400"/>
            <a:ext cx="3581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rgbClr val="3333CC"/>
                </a:solidFill>
              </a:rPr>
              <a:t>Diên tích của tấm bìa là: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3633" name="Object 81"/>
          <p:cNvGraphicFramePr>
            <a:graphicFrameLocks noChangeAspect="1"/>
          </p:cNvGraphicFramePr>
          <p:nvPr>
            <p:ph sz="quarter" idx="3"/>
          </p:nvPr>
        </p:nvGraphicFramePr>
        <p:xfrm>
          <a:off x="4267200" y="3886200"/>
          <a:ext cx="1724025" cy="906463"/>
        </p:xfrm>
        <a:graphic>
          <a:graphicData uri="http://schemas.openxmlformats.org/presentationml/2006/ole">
            <p:oleObj spid="_x0000_s6148" name="Equation" r:id="rId7" imgW="748975" imgH="393529" progId="Equation.3">
              <p:embed/>
            </p:oleObj>
          </a:graphicData>
        </a:graphic>
      </p:graphicFrame>
      <p:sp>
        <p:nvSpPr>
          <p:cNvPr id="23636" name="Rectangle 84"/>
          <p:cNvSpPr>
            <a:spLocks noChangeArrowheads="1"/>
          </p:cNvSpPr>
          <p:nvPr/>
        </p:nvSpPr>
        <p:spPr bwMode="auto">
          <a:xfrm>
            <a:off x="2819400" y="4648200"/>
            <a:ext cx="5105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rgbClr val="3333CC"/>
                </a:solidFill>
              </a:rPr>
              <a:t>Diên tích của mỗi phần tấm bìa là: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3637" name="Object 85"/>
          <p:cNvGraphicFramePr>
            <a:graphicFrameLocks noChangeAspect="1"/>
          </p:cNvGraphicFramePr>
          <p:nvPr/>
        </p:nvGraphicFramePr>
        <p:xfrm>
          <a:off x="4191000" y="5029200"/>
          <a:ext cx="1724025" cy="906463"/>
        </p:xfrm>
        <a:graphic>
          <a:graphicData uri="http://schemas.openxmlformats.org/presentationml/2006/ole">
            <p:oleObj spid="_x0000_s6149" name="Equation" r:id="rId8" imgW="748975" imgH="393529" progId="Equation.3">
              <p:embed/>
            </p:oleObj>
          </a:graphicData>
        </a:graphic>
      </p:graphicFrame>
      <p:sp>
        <p:nvSpPr>
          <p:cNvPr id="23638" name="Rectangle 86"/>
          <p:cNvSpPr>
            <a:spLocks noChangeArrowheads="1"/>
          </p:cNvSpPr>
          <p:nvPr/>
        </p:nvSpPr>
        <p:spPr bwMode="auto">
          <a:xfrm>
            <a:off x="3505200" y="6248400"/>
            <a:ext cx="16764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rgbClr val="3333CC"/>
                </a:solidFill>
              </a:rPr>
              <a:t>Đáp số:     </a:t>
            </a:r>
            <a:endParaRPr lang="en-US" sz="2800">
              <a:solidFill>
                <a:srgbClr val="3333CC"/>
              </a:solidFill>
            </a:endParaRPr>
          </a:p>
        </p:txBody>
      </p:sp>
      <p:graphicFrame>
        <p:nvGraphicFramePr>
          <p:cNvPr id="23642" name="Object 90"/>
          <p:cNvGraphicFramePr>
            <a:graphicFrameLocks noChangeAspect="1"/>
          </p:cNvGraphicFramePr>
          <p:nvPr/>
        </p:nvGraphicFramePr>
        <p:xfrm>
          <a:off x="5029200" y="5951538"/>
          <a:ext cx="935038" cy="906462"/>
        </p:xfrm>
        <a:graphic>
          <a:graphicData uri="http://schemas.openxmlformats.org/presentationml/2006/ole">
            <p:oleObj spid="_x0000_s6150" name="Equation" r:id="rId9" imgW="406048" imgH="39335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7"/>
                </p:tgtEl>
              </p:cMediaNode>
            </p:audio>
          </p:childTnLst>
        </p:cTn>
      </p:par>
    </p:tnLst>
    <p:bldLst>
      <p:bldP spid="23628" grpId="0"/>
      <p:bldP spid="23629" grpId="0"/>
      <p:bldP spid="23636" grpId="0"/>
      <p:bldP spid="236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u="sng" smtClean="0">
                <a:solidFill>
                  <a:schemeClr val="hlink"/>
                </a:solidFill>
              </a:rPr>
              <a:t>Bài trắc nghiệm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85800" y="2362200"/>
            <a:ext cx="8077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Ghi lại chữ cái tr</a:t>
            </a:r>
            <a:r>
              <a:rPr lang="vi-VN" sz="3200">
                <a:solidFill>
                  <a:srgbClr val="0000FF"/>
                </a:solidFill>
              </a:rPr>
              <a:t>ư</a:t>
            </a:r>
            <a:r>
              <a:rPr lang="en-US" sz="3200">
                <a:solidFill>
                  <a:srgbClr val="0000FF"/>
                </a:solidFill>
              </a:rPr>
              <a:t>ớc kết quả </a:t>
            </a:r>
            <a:r>
              <a:rPr lang="vi-VN" sz="3200">
                <a:solidFill>
                  <a:srgbClr val="0000FF"/>
                </a:solidFill>
              </a:rPr>
              <a:t>đ</a:t>
            </a:r>
            <a:r>
              <a:rPr lang="en-US" sz="3200">
                <a:solidFill>
                  <a:srgbClr val="0000FF"/>
                </a:solidFill>
              </a:rPr>
              <a:t>úng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AutoShape 4"/>
          <p:cNvSpPr>
            <a:spLocks noChangeArrowheads="1"/>
          </p:cNvSpPr>
          <p:nvPr/>
        </p:nvSpPr>
        <p:spPr bwMode="gray">
          <a:xfrm>
            <a:off x="-381000" y="152400"/>
            <a:ext cx="8958263" cy="13716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342900" indent="-342900">
              <a:defRPr/>
            </a:pPr>
            <a:r>
              <a:rPr lang="en-US" sz="2800">
                <a:solidFill>
                  <a:srgbClr val="3333FF"/>
                </a:solidFill>
              </a:rPr>
              <a:t>   Kết quả phép tính:</a:t>
            </a:r>
          </a:p>
          <a:p>
            <a:pPr marL="342900" indent="-342900">
              <a:defRPr/>
            </a:pPr>
            <a:r>
              <a:rPr lang="en-US" b="1">
                <a:solidFill>
                  <a:schemeClr val="bg1"/>
                </a:solidFill>
              </a:rPr>
              <a:t>	</a:t>
            </a: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733800" y="457200"/>
          <a:ext cx="1600200" cy="774700"/>
        </p:xfrm>
        <a:graphic>
          <a:graphicData uri="http://schemas.openxmlformats.org/presentationml/2006/ole">
            <p:oleObj spid="_x0000_s7170" name="Equation" r:id="rId3" imgW="571252" imgH="393529" progId="Equation.3">
              <p:embed/>
            </p:oleObj>
          </a:graphicData>
        </a:graphic>
      </p:graphicFrame>
      <p:grpSp>
        <p:nvGrpSpPr>
          <p:cNvPr id="7176" name="Group 120"/>
          <p:cNvGrpSpPr>
            <a:grpSpLocks/>
          </p:cNvGrpSpPr>
          <p:nvPr/>
        </p:nvGrpSpPr>
        <p:grpSpPr bwMode="auto">
          <a:xfrm>
            <a:off x="293688" y="3303588"/>
            <a:ext cx="7515225" cy="1431925"/>
            <a:chOff x="185" y="2081"/>
            <a:chExt cx="4734" cy="902"/>
          </a:xfrm>
        </p:grpSpPr>
        <p:sp>
          <p:nvSpPr>
            <p:cNvPr id="35921" name="Freeform 81"/>
            <p:cNvSpPr>
              <a:spLocks/>
            </p:cNvSpPr>
            <p:nvPr/>
          </p:nvSpPr>
          <p:spPr bwMode="gray">
            <a:xfrm>
              <a:off x="185" y="2089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924" name="Freeform 84"/>
            <p:cNvSpPr>
              <a:spLocks/>
            </p:cNvSpPr>
            <p:nvPr/>
          </p:nvSpPr>
          <p:spPr bwMode="gray">
            <a:xfrm>
              <a:off x="192" y="2688"/>
              <a:ext cx="484" cy="295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96" name="Text Box 86"/>
            <p:cNvSpPr txBox="1">
              <a:spLocks noChangeArrowheads="1"/>
            </p:cNvSpPr>
            <p:nvPr/>
          </p:nvSpPr>
          <p:spPr bwMode="gray">
            <a:xfrm>
              <a:off x="1214" y="2081"/>
              <a:ext cx="3705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en-US" sz="3200"/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-152400" y="1905000"/>
            <a:ext cx="8001000" cy="1143000"/>
            <a:chOff x="-96" y="1248"/>
            <a:chExt cx="5040" cy="720"/>
          </a:xfrm>
        </p:grpSpPr>
        <p:sp>
          <p:nvSpPr>
            <p:cNvPr id="10262" name="AutoShape 82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5923" name="AutoShape 83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5925" name="Text Box 85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A</a:t>
              </a:r>
            </a:p>
          </p:txBody>
        </p:sp>
        <p:graphicFrame>
          <p:nvGraphicFramePr>
            <p:cNvPr id="7174" name="Object 88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p:oleObj spid="_x0000_s7174" name="Equation" r:id="rId4" imgW="152334" imgH="393529" progId="Equation.3">
                <p:embed/>
              </p:oleObj>
            </a:graphicData>
          </a:graphic>
        </p:graphicFrame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-152400" y="3200400"/>
            <a:ext cx="8001000" cy="1143000"/>
            <a:chOff x="-96" y="1248"/>
            <a:chExt cx="5040" cy="720"/>
          </a:xfrm>
        </p:grpSpPr>
        <p:sp>
          <p:nvSpPr>
            <p:cNvPr id="10258" name="AutoShape 91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5932" name="AutoShape 92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5933" name="Text Box 93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B</a:t>
              </a:r>
            </a:p>
          </p:txBody>
        </p:sp>
        <p:graphicFrame>
          <p:nvGraphicFramePr>
            <p:cNvPr id="7173" name="Object 94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p:oleObj spid="_x0000_s7173" name="Microsoft Equation 3.0" r:id="rId5" imgW="152334" imgH="393529" progId="Equation.3">
                <p:embed/>
              </p:oleObj>
            </a:graphicData>
          </a:graphic>
        </p:graphicFrame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-152400" y="4495800"/>
            <a:ext cx="8001000" cy="1143000"/>
            <a:chOff x="-96" y="1248"/>
            <a:chExt cx="5040" cy="720"/>
          </a:xfrm>
        </p:grpSpPr>
        <p:sp>
          <p:nvSpPr>
            <p:cNvPr id="10254" name="AutoShape 96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5937" name="AutoShape 97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5938" name="Text Box 98"/>
            <p:cNvSpPr txBox="1">
              <a:spLocks noChangeArrowheads="1"/>
            </p:cNvSpPr>
            <p:nvPr/>
          </p:nvSpPr>
          <p:spPr bwMode="gray">
            <a:xfrm>
              <a:off x="355" y="139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c</a:t>
              </a:r>
            </a:p>
          </p:txBody>
        </p:sp>
        <p:graphicFrame>
          <p:nvGraphicFramePr>
            <p:cNvPr id="7172" name="Object 99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p:oleObj spid="_x0000_s7172" name="Equation" r:id="rId6" imgW="152334" imgH="393529" progId="Equation.3">
                <p:embed/>
              </p:oleObj>
            </a:graphicData>
          </a:graphic>
        </p:graphicFrame>
      </p:grpSp>
      <p:grpSp>
        <p:nvGrpSpPr>
          <p:cNvPr id="6" name="Group 107"/>
          <p:cNvGrpSpPr>
            <a:grpSpLocks/>
          </p:cNvGrpSpPr>
          <p:nvPr/>
        </p:nvGrpSpPr>
        <p:grpSpPr bwMode="auto">
          <a:xfrm>
            <a:off x="-152400" y="1981200"/>
            <a:ext cx="8001000" cy="1143000"/>
            <a:chOff x="-96" y="1248"/>
            <a:chExt cx="5040" cy="720"/>
          </a:xfrm>
        </p:grpSpPr>
        <p:sp>
          <p:nvSpPr>
            <p:cNvPr id="10250" name="AutoShape 108"/>
            <p:cNvSpPr>
              <a:spLocks noChangeArrowheads="1"/>
            </p:cNvSpPr>
            <p:nvPr/>
          </p:nvSpPr>
          <p:spPr bwMode="gray">
            <a:xfrm>
              <a:off x="-96" y="1248"/>
              <a:ext cx="5040" cy="720"/>
            </a:xfrm>
            <a:prstGeom prst="roundRect">
              <a:avLst>
                <a:gd name="adj" fmla="val 10889"/>
              </a:avLst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800"/>
            </a:p>
          </p:txBody>
        </p:sp>
        <p:sp>
          <p:nvSpPr>
            <p:cNvPr id="35949" name="AutoShape 109"/>
            <p:cNvSpPr>
              <a:spLocks noChangeArrowheads="1"/>
            </p:cNvSpPr>
            <p:nvPr/>
          </p:nvSpPr>
          <p:spPr bwMode="gray">
            <a:xfrm>
              <a:off x="96" y="1296"/>
              <a:ext cx="971" cy="59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5950" name="Text Box 110"/>
            <p:cNvSpPr txBox="1">
              <a:spLocks noChangeArrowheads="1"/>
            </p:cNvSpPr>
            <p:nvPr/>
          </p:nvSpPr>
          <p:spPr bwMode="gray">
            <a:xfrm>
              <a:off x="336" y="1392"/>
              <a:ext cx="27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A</a:t>
              </a:r>
            </a:p>
          </p:txBody>
        </p:sp>
        <p:graphicFrame>
          <p:nvGraphicFramePr>
            <p:cNvPr id="7171" name="Object 111"/>
            <p:cNvGraphicFramePr>
              <a:graphicFrameLocks noChangeAspect="1"/>
            </p:cNvGraphicFramePr>
            <p:nvPr/>
          </p:nvGraphicFramePr>
          <p:xfrm>
            <a:off x="1872" y="1392"/>
            <a:ext cx="269" cy="488"/>
          </p:xfrm>
          <a:graphic>
            <a:graphicData uri="http://schemas.openxmlformats.org/presentationml/2006/ole">
              <p:oleObj spid="_x0000_s7171" name="Microsoft Equation 3.0" r:id="rId7" imgW="152334" imgH="393529" progId="Equation.3">
                <p:embed/>
              </p:oleObj>
            </a:graphicData>
          </a:graphic>
        </p:graphicFrame>
      </p:grpSp>
      <p:sp>
        <p:nvSpPr>
          <p:cNvPr id="35962" name="Text Box 122"/>
          <p:cNvSpPr txBox="1">
            <a:spLocks noChangeArrowheads="1"/>
          </p:cNvSpPr>
          <p:nvPr/>
        </p:nvSpPr>
        <p:spPr bwMode="auto">
          <a:xfrm>
            <a:off x="5486400" y="533400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là: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96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359</Words>
  <Application>Microsoft Office PowerPoint</Application>
  <PresentationFormat>On-screen Show (4:3)</PresentationFormat>
  <Paragraphs>83</Paragraphs>
  <Slides>11</Slides>
  <Notes>0</Notes>
  <HiddenSlides>0</HiddenSlides>
  <MMClips>7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Bài trắc nghiệm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30</cp:revision>
  <dcterms:created xsi:type="dcterms:W3CDTF">2009-08-25T19:15:08Z</dcterms:created>
  <dcterms:modified xsi:type="dcterms:W3CDTF">2016-06-30T03:34:09Z</dcterms:modified>
</cp:coreProperties>
</file>